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473"/>
    <a:srgbClr val="2C6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3855"/>
  </p:normalViewPr>
  <p:slideViewPr>
    <p:cSldViewPr snapToGrid="0" snapToObjects="1">
      <p:cViewPr varScale="1">
        <p:scale>
          <a:sx n="94" d="100"/>
          <a:sy n="94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664F0-8BCA-574C-B1AC-885427BBA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4BDAF-66E1-9142-9563-DBBF1D8C89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5B5D-C7D6-FB42-A683-8C03AF514EC0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17A7A-B2A2-7A47-BB13-271C15CB76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53DEB-C817-9145-88B1-A53A6986EC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073C-96DE-D14E-8560-F9F95C05B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9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66F2-3920-0C42-955C-7A1BDDE4A408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D099-A051-394E-B203-1A442FF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Plus d’un million et demi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croyants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58 pays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tradition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anabaptiste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six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Conférence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Mennonite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Mondiale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Assemblée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mondiale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prochaine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aura lieu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Indonésie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 5 au 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juillet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louange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d’apprentissage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partage et de service pour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!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RETENIR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juillet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2022​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mwc-cmm.org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Staying true to God’s word.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Witnessing to a changing world.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Pursuing peace and justice.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bridges.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Becoming better stewards.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 unity in diversity.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Whatever our reality, we are called to follow Jesus across barriers.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are not meant to walk this journey alone. This is why Mennonite World Conference hosts an Assembly every six years, providing a space for Anabaptists-Mennonites to learn God’s truth, worship as one, share experiences, build relationships, and serve together.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plans to come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person or virtually!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July 2022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Semarang, Indonesia</a:t>
            </a:r>
          </a:p>
          <a:p>
            <a:pPr>
              <a:lnSpc>
                <a:spcPct val="110000"/>
              </a:lnSpc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info: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CFE4-D649-6343-A57E-5956E0DF610D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87FD-A79F-F64C-948F-EDCF40B7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7C63-7084-6745-BBA5-D35E8D3D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8645" y="277956"/>
            <a:ext cx="4642062" cy="1422159"/>
          </a:xfrm>
        </p:spPr>
        <p:txBody>
          <a:bodyPr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Komunitas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iman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global –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disatukan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kembali</a:t>
            </a:r>
            <a:endParaRPr lang="en-US" sz="3000" dirty="0">
              <a:solidFill>
                <a:srgbClr val="E9447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87627-B6FA-2941-9E06-3831E7426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645" y="1538398"/>
            <a:ext cx="4642062" cy="6330857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Lebih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dari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1,5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juta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orang Kristen di 58 negara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menganut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tradisi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Anabaptis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Setiap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enam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tahun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Konferensi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Mennonite Dunia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menyelenggarakan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Temu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Raya global, yang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berikutnya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diselenggarakan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Indonesia, 5-10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Juli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2022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Menawarkan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persekutuan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global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dalam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ibadah,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pelayanan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pembelajaran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dan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saling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berbagi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untuk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segala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61304-2E4C-284A-AF51-22557BD29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76934" cy="2602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39B9B-5BD8-BB4C-9038-C73992CD5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5" b="-1"/>
          <a:stretch/>
        </p:blipFill>
        <p:spPr>
          <a:xfrm>
            <a:off x="0" y="2602199"/>
            <a:ext cx="2376934" cy="2560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2D493-AB6F-9A45-AB87-29E7CA4CD2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187" y="363774"/>
            <a:ext cx="783771" cy="115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CA0E6-8B13-DA48-9263-9C74B8BBA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9580"/>
            <a:ext cx="9169440" cy="2448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D7B63D-A319-F942-9A63-D0BF0281DE94}"/>
              </a:ext>
            </a:extLst>
          </p:cNvPr>
          <p:cNvSpPr/>
          <p:nvPr/>
        </p:nvSpPr>
        <p:spPr>
          <a:xfrm>
            <a:off x="7209538" y="3882525"/>
            <a:ext cx="204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C609E"/>
                </a:solidFill>
              </a:rPr>
              <a:t>CATAT TANGGALNYA</a:t>
            </a:r>
            <a:endParaRPr lang="en-US" sz="1200" dirty="0">
              <a:solidFill>
                <a:srgbClr val="2C609E"/>
              </a:solidFill>
            </a:endParaRPr>
          </a:p>
          <a:p>
            <a:pPr algn="ctr"/>
            <a:r>
              <a:rPr lang="en-US" sz="1200" dirty="0">
                <a:solidFill>
                  <a:srgbClr val="2C609E"/>
                </a:solidFill>
              </a:rPr>
              <a:t>5-10 </a:t>
            </a:r>
            <a:r>
              <a:rPr lang="en-US" sz="1200" dirty="0" err="1">
                <a:solidFill>
                  <a:srgbClr val="2C609E"/>
                </a:solidFill>
              </a:rPr>
              <a:t>Juli</a:t>
            </a:r>
            <a:r>
              <a:rPr lang="en-US" sz="1200" dirty="0">
                <a:solidFill>
                  <a:srgbClr val="2C609E"/>
                </a:solidFill>
              </a:rPr>
              <a:t> 2022</a:t>
            </a:r>
          </a:p>
          <a:p>
            <a:pPr algn="ctr"/>
            <a:r>
              <a:rPr lang="en-US" sz="1200" dirty="0" err="1">
                <a:solidFill>
                  <a:srgbClr val="2C609E"/>
                </a:solidFill>
              </a:rPr>
              <a:t>mwc-cmm.org</a:t>
            </a:r>
            <a:endParaRPr lang="en-US" sz="1200" dirty="0">
              <a:solidFill>
                <a:srgbClr val="2C6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7C63-7084-6745-BBA5-D35E8D3D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050" y="277956"/>
            <a:ext cx="4712677" cy="1207287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Bersama-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sama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mengikuti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Yesus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melintas</a:t>
            </a:r>
            <a:r>
              <a:rPr lang="en-US" sz="3000" b="1" dirty="0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000" b="1" dirty="0" err="1">
                <a:solidFill>
                  <a:srgbClr val="E944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batas</a:t>
            </a:r>
            <a:endParaRPr lang="en-US" sz="3000" dirty="0">
              <a:solidFill>
                <a:srgbClr val="E9447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87627-B6FA-2941-9E06-3831E7426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050" y="1873958"/>
            <a:ext cx="4712677" cy="373133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Apapun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keadaan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kita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kita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dipanggil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untuk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mengikuti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Yesus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melintas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batas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Panggilan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bukan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untuk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dijalani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sendirian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Inilah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mengapa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Konferensi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Mennonite Dunia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menyelenggarakan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Temu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Raya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setiap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enam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tahun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untuk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menyediakan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ruang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bagi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kaum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Anabaptis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-Mennonite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untuk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mempelajari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kebenaran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firman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Tuhan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beribadah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sebagai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satu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kesatuan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berbagi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pengalaman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membangun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relasi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dan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melayani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7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bersama</a:t>
            </a:r>
            <a:r>
              <a:rPr lang="en-US" sz="17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62D493-AB6F-9A45-AB87-29E7CA4CD2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67" y="6006197"/>
            <a:ext cx="1204436" cy="17729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941E83-2953-944A-B49A-8F4270EE555B}"/>
              </a:ext>
            </a:extLst>
          </p:cNvPr>
          <p:cNvSpPr/>
          <p:nvPr/>
        </p:nvSpPr>
        <p:spPr>
          <a:xfrm>
            <a:off x="4985409" y="5911420"/>
            <a:ext cx="2956649" cy="194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4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plans to come</a:t>
            </a: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84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person or virtually!</a:t>
            </a: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5-10 July 2022</a:t>
            </a: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Semarang, Indonesia</a:t>
            </a:r>
          </a:p>
          <a:p>
            <a:pPr>
              <a:lnSpc>
                <a:spcPct val="110000"/>
              </a:lnSpc>
            </a:pP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184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info: </a:t>
            </a:r>
            <a:r>
              <a:rPr lang="en-US" sz="1847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mwc-cmm.org</a:t>
            </a:r>
            <a:endParaRPr lang="en-US" sz="184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7BC6BD-CFF8-AC42-B01F-5F88A0BE7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1873"/>
            <a:ext cx="2292516" cy="372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CA0E6-8B13-DA48-9263-9C74B8BBA2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836" y="-682523"/>
            <a:ext cx="4574491" cy="105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B382EE-8AE0-F044-9003-6F5134A02F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3958"/>
            <a:ext cx="2292516" cy="3682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03690-14B9-3C47-95C4-60CB596BA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59580"/>
            <a:ext cx="9169440" cy="244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C235A-5C45-4C42-BB09-7A7601EDF5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197" y="340689"/>
            <a:ext cx="783771" cy="11537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99E5CB-53BF-4F4E-85DD-19BBB82C4429}"/>
              </a:ext>
            </a:extLst>
          </p:cNvPr>
          <p:cNvSpPr/>
          <p:nvPr/>
        </p:nvSpPr>
        <p:spPr>
          <a:xfrm>
            <a:off x="7172548" y="4005651"/>
            <a:ext cx="2041071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C609E"/>
                </a:solidFill>
              </a:rPr>
              <a:t>CATAT TANGGALNYA</a:t>
            </a:r>
            <a:endParaRPr lang="en-US" sz="1200" dirty="0">
              <a:solidFill>
                <a:srgbClr val="2C609E"/>
              </a:solidFill>
            </a:endParaRPr>
          </a:p>
          <a:p>
            <a:pPr algn="ctr"/>
            <a:r>
              <a:rPr lang="en-US" sz="1200" dirty="0">
                <a:solidFill>
                  <a:srgbClr val="2C609E"/>
                </a:solidFill>
              </a:rPr>
              <a:t>5-10 </a:t>
            </a:r>
            <a:r>
              <a:rPr lang="en-US" sz="1200" dirty="0" err="1">
                <a:solidFill>
                  <a:srgbClr val="2C609E"/>
                </a:solidFill>
              </a:rPr>
              <a:t>Juli</a:t>
            </a:r>
            <a:r>
              <a:rPr lang="en-US" sz="1200" dirty="0">
                <a:solidFill>
                  <a:srgbClr val="2C609E"/>
                </a:solidFill>
              </a:rPr>
              <a:t> 2022</a:t>
            </a:r>
          </a:p>
          <a:p>
            <a:pPr algn="ctr"/>
            <a:r>
              <a:rPr lang="en-US" sz="1200" dirty="0" err="1">
                <a:solidFill>
                  <a:srgbClr val="2C609E"/>
                </a:solidFill>
              </a:rPr>
              <a:t>mwc-cmm.org</a:t>
            </a:r>
            <a:endParaRPr lang="en-US" sz="1200" dirty="0">
              <a:solidFill>
                <a:srgbClr val="2C6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8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4604</TotalTime>
  <Words>341</Words>
  <Application>Microsoft Macintosh PowerPoint</Application>
  <PresentationFormat>On-screen Show (16:9)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Theme</vt:lpstr>
      <vt:lpstr>Komunitas iman global – disatukan kembali</vt:lpstr>
      <vt:lpstr>Bersama-sama mengikuti Yesus melintas batas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 of faith - reunited</dc:title>
  <dc:creator>Elina Ciptadi</dc:creator>
  <cp:lastModifiedBy>Elina Ciptadi</cp:lastModifiedBy>
  <cp:revision>18</cp:revision>
  <dcterms:created xsi:type="dcterms:W3CDTF">2021-07-02T03:49:48Z</dcterms:created>
  <dcterms:modified xsi:type="dcterms:W3CDTF">2021-09-07T15:11:58Z</dcterms:modified>
</cp:coreProperties>
</file>