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modernComment_105_BD6A4206.xml" ContentType="application/vnd.ms-powerpoint.comment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4"/>
  </p:sldMasterIdLst>
  <p:notesMasterIdLst>
    <p:notesMasterId r:id="rId9"/>
  </p:notesMasterIdLst>
  <p:handoutMasterIdLst>
    <p:handoutMasterId r:id="rId10"/>
  </p:handoutMasterIdLst>
  <p:sldIdLst>
    <p:sldId id="256" r:id="rId5"/>
    <p:sldId id="263" r:id="rId6"/>
    <p:sldId id="262" r:id="rId7"/>
    <p:sldId id="261" r:id="rId8"/>
  </p:sldIdLst>
  <p:sldSz cx="9144000" cy="5143500" type="screen16x9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13CBA0E-1BED-EC9B-C5E9-17801B371385}" name="Jardely Martinez (Indo2022 PC)" initials="JP" userId="S::jardelymartinez@mwc-cmm.org::f302c47c-c889-46cc-b8f5-6e2c04db7abf" providerId="AD"/>
  <p188:author id="{D3AF3A73-A72D-E179-1E62-864C4A28FF15}" name="Karla Braun" initials="KB" userId="S::karlabraun@mwc-cmm.org::d5468db1-d79d-494e-b30d-e38633166de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609E"/>
    <a:srgbClr val="E94473"/>
    <a:srgbClr val="8888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6C59CE-F874-42FE-AFBD-B0D3990B6ACF}" v="3" dt="2022-03-15T17:03:58.592"/>
    <p1510:client id="{4608CB85-FDF0-99A6-593B-830890C97647}" v="185" dt="2022-03-15T14:52:31.818"/>
    <p1510:client id="{4C82AA15-1B1C-C024-59D9-57E35C6362C7}" v="29" dt="2022-03-15T17:03:30.723"/>
    <p1510:client id="{74BBBEC5-A3A7-138B-5422-2EC8B630551F}" v="36" dt="2022-03-15T15:48:53.699"/>
    <p1510:client id="{E15199A5-6BEA-D85F-A0F1-53BDD70622D1}" v="29" dt="2022-03-15T16:25:56.9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dely Martinez (Indo2022 PC)" userId="S::jardelymartinez@mwc-cmm.org::f302c47c-c889-46cc-b8f5-6e2c04db7abf" providerId="AD" clId="Web-{5AF63DE6-B67A-C759-7FF6-A98E016258AA}"/>
    <pc:docChg chg="modSld">
      <pc:chgData name="Jardely Martinez (Indo2022 PC)" userId="S::jardelymartinez@mwc-cmm.org::f302c47c-c889-46cc-b8f5-6e2c04db7abf" providerId="AD" clId="Web-{5AF63DE6-B67A-C759-7FF6-A98E016258AA}" dt="2022-03-09T21:05:58.477" v="18" actId="20577"/>
      <pc:docMkLst>
        <pc:docMk/>
      </pc:docMkLst>
      <pc:sldChg chg="modSp">
        <pc:chgData name="Jardely Martinez (Indo2022 PC)" userId="S::jardelymartinez@mwc-cmm.org::f302c47c-c889-46cc-b8f5-6e2c04db7abf" providerId="AD" clId="Web-{5AF63DE6-B67A-C759-7FF6-A98E016258AA}" dt="2022-03-09T21:05:24.773" v="12" actId="20577"/>
        <pc:sldMkLst>
          <pc:docMk/>
          <pc:sldMk cId="776674844" sldId="256"/>
        </pc:sldMkLst>
        <pc:spChg chg="mod">
          <ac:chgData name="Jardely Martinez (Indo2022 PC)" userId="S::jardelymartinez@mwc-cmm.org::f302c47c-c889-46cc-b8f5-6e2c04db7abf" providerId="AD" clId="Web-{5AF63DE6-B67A-C759-7FF6-A98E016258AA}" dt="2022-03-09T21:04:43.756" v="2" actId="20577"/>
          <ac:spMkLst>
            <pc:docMk/>
            <pc:sldMk cId="776674844" sldId="256"/>
            <ac:spMk id="2" creationId="{4AD47C63-7084-6745-BBA5-D35E8D3D63E3}"/>
          </ac:spMkLst>
        </pc:spChg>
        <pc:spChg chg="mod">
          <ac:chgData name="Jardely Martinez (Indo2022 PC)" userId="S::jardelymartinez@mwc-cmm.org::f302c47c-c889-46cc-b8f5-6e2c04db7abf" providerId="AD" clId="Web-{5AF63DE6-B67A-C759-7FF6-A98E016258AA}" dt="2022-03-09T21:05:24.773" v="12" actId="20577"/>
          <ac:spMkLst>
            <pc:docMk/>
            <pc:sldMk cId="776674844" sldId="256"/>
            <ac:spMk id="3" creationId="{88987627-B6FA-2941-9E06-3831E7426E9D}"/>
          </ac:spMkLst>
        </pc:spChg>
      </pc:sldChg>
      <pc:sldChg chg="modSp">
        <pc:chgData name="Jardely Martinez (Indo2022 PC)" userId="S::jardelymartinez@mwc-cmm.org::f302c47c-c889-46cc-b8f5-6e2c04db7abf" providerId="AD" clId="Web-{5AF63DE6-B67A-C759-7FF6-A98E016258AA}" dt="2022-03-09T21:05:58.477" v="18" actId="20577"/>
        <pc:sldMkLst>
          <pc:docMk/>
          <pc:sldMk cId="3530080215" sldId="259"/>
        </pc:sldMkLst>
        <pc:spChg chg="mod">
          <ac:chgData name="Jardely Martinez (Indo2022 PC)" userId="S::jardelymartinez@mwc-cmm.org::f302c47c-c889-46cc-b8f5-6e2c04db7abf" providerId="AD" clId="Web-{5AF63DE6-B67A-C759-7FF6-A98E016258AA}" dt="2022-03-09T21:05:58.477" v="18" actId="20577"/>
          <ac:spMkLst>
            <pc:docMk/>
            <pc:sldMk cId="3530080215" sldId="259"/>
            <ac:spMk id="3" creationId="{88987627-B6FA-2941-9E06-3831E7426E9D}"/>
          </ac:spMkLst>
        </pc:spChg>
      </pc:sldChg>
    </pc:docChg>
  </pc:docChgLst>
  <pc:docChgLst>
    <pc:chgData name="Jardely Martinez (Indo2022 PC)" userId="S::jardelymartinez@mwc-cmm.org::f302c47c-c889-46cc-b8f5-6e2c04db7abf" providerId="AD" clId="Web-{12874C7D-D5FD-B94F-6453-CF1801B92931}"/>
    <pc:docChg chg="modSld">
      <pc:chgData name="Jardely Martinez (Indo2022 PC)" userId="S::jardelymartinez@mwc-cmm.org::f302c47c-c889-46cc-b8f5-6e2c04db7abf" providerId="AD" clId="Web-{12874C7D-D5FD-B94F-6453-CF1801B92931}" dt="2022-03-09T21:09:12.673" v="46" actId="20577"/>
      <pc:docMkLst>
        <pc:docMk/>
      </pc:docMkLst>
      <pc:sldChg chg="modSp">
        <pc:chgData name="Jardely Martinez (Indo2022 PC)" userId="S::jardelymartinez@mwc-cmm.org::f302c47c-c889-46cc-b8f5-6e2c04db7abf" providerId="AD" clId="Web-{12874C7D-D5FD-B94F-6453-CF1801B92931}" dt="2022-03-09T21:09:12.673" v="46" actId="20577"/>
        <pc:sldMkLst>
          <pc:docMk/>
          <pc:sldMk cId="1642732202" sldId="260"/>
        </pc:sldMkLst>
        <pc:spChg chg="mod">
          <ac:chgData name="Jardely Martinez (Indo2022 PC)" userId="S::jardelymartinez@mwc-cmm.org::f302c47c-c889-46cc-b8f5-6e2c04db7abf" providerId="AD" clId="Web-{12874C7D-D5FD-B94F-6453-CF1801B92931}" dt="2022-03-09T21:09:12.673" v="46" actId="20577"/>
          <ac:spMkLst>
            <pc:docMk/>
            <pc:sldMk cId="1642732202" sldId="260"/>
            <ac:spMk id="3" creationId="{47718C9C-CA8A-41BE-B53A-2E3CC7099305}"/>
          </ac:spMkLst>
        </pc:spChg>
        <pc:spChg chg="mod">
          <ac:chgData name="Jardely Martinez (Indo2022 PC)" userId="S::jardelymartinez@mwc-cmm.org::f302c47c-c889-46cc-b8f5-6e2c04db7abf" providerId="AD" clId="Web-{12874C7D-D5FD-B94F-6453-CF1801B92931}" dt="2022-03-09T21:07:37.968" v="2" actId="20577"/>
          <ac:spMkLst>
            <pc:docMk/>
            <pc:sldMk cId="1642732202" sldId="260"/>
            <ac:spMk id="13" creationId="{0AC61D96-D5CA-4942-A1B5-230E80582226}"/>
          </ac:spMkLst>
        </pc:spChg>
        <pc:spChg chg="mod">
          <ac:chgData name="Jardely Martinez (Indo2022 PC)" userId="S::jardelymartinez@mwc-cmm.org::f302c47c-c889-46cc-b8f5-6e2c04db7abf" providerId="AD" clId="Web-{12874C7D-D5FD-B94F-6453-CF1801B92931}" dt="2022-03-09T21:09:05.188" v="28" actId="20577"/>
          <ac:spMkLst>
            <pc:docMk/>
            <pc:sldMk cId="1642732202" sldId="260"/>
            <ac:spMk id="14" creationId="{BD285697-8117-4496-B44A-946D951AAAFB}"/>
          </ac:spMkLst>
        </pc:spChg>
      </pc:sldChg>
    </pc:docChg>
  </pc:docChgLst>
  <pc:docChgLst>
    <pc:chgData name="Jardely Martinez (Indo2022 PC)" userId="S::jardelymartinez@mwc-cmm.org::f302c47c-c889-46cc-b8f5-6e2c04db7abf" providerId="AD" clId="Web-{A9FA2F5A-AFC2-C234-2EC9-11DD6FC71CB5}"/>
    <pc:docChg chg="modSld">
      <pc:chgData name="Jardely Martinez (Indo2022 PC)" userId="S::jardelymartinez@mwc-cmm.org::f302c47c-c889-46cc-b8f5-6e2c04db7abf" providerId="AD" clId="Web-{A9FA2F5A-AFC2-C234-2EC9-11DD6FC71CB5}" dt="2022-03-10T22:16:15.503" v="91" actId="20577"/>
      <pc:docMkLst>
        <pc:docMk/>
      </pc:docMkLst>
      <pc:sldChg chg="modSp">
        <pc:chgData name="Jardely Martinez (Indo2022 PC)" userId="S::jardelymartinez@mwc-cmm.org::f302c47c-c889-46cc-b8f5-6e2c04db7abf" providerId="AD" clId="Web-{A9FA2F5A-AFC2-C234-2EC9-11DD6FC71CB5}" dt="2022-03-10T21:50:55.075" v="34" actId="1076"/>
        <pc:sldMkLst>
          <pc:docMk/>
          <pc:sldMk cId="776674844" sldId="256"/>
        </pc:sldMkLst>
        <pc:spChg chg="mod">
          <ac:chgData name="Jardely Martinez (Indo2022 PC)" userId="S::jardelymartinez@mwc-cmm.org::f302c47c-c889-46cc-b8f5-6e2c04db7abf" providerId="AD" clId="Web-{A9FA2F5A-AFC2-C234-2EC9-11DD6FC71CB5}" dt="2022-03-10T21:50:55.075" v="34" actId="1076"/>
          <ac:spMkLst>
            <pc:docMk/>
            <pc:sldMk cId="776674844" sldId="256"/>
            <ac:spMk id="2" creationId="{4AD47C63-7084-6745-BBA5-D35E8D3D63E3}"/>
          </ac:spMkLst>
        </pc:spChg>
        <pc:spChg chg="mod">
          <ac:chgData name="Jardely Martinez (Indo2022 PC)" userId="S::jardelymartinez@mwc-cmm.org::f302c47c-c889-46cc-b8f5-6e2c04db7abf" providerId="AD" clId="Web-{A9FA2F5A-AFC2-C234-2EC9-11DD6FC71CB5}" dt="2022-03-10T21:49:40.542" v="19" actId="20577"/>
          <ac:spMkLst>
            <pc:docMk/>
            <pc:sldMk cId="776674844" sldId="256"/>
            <ac:spMk id="3" creationId="{88987627-B6FA-2941-9E06-3831E7426E9D}"/>
          </ac:spMkLst>
        </pc:spChg>
        <pc:spChg chg="mod">
          <ac:chgData name="Jardely Martinez (Indo2022 PC)" userId="S::jardelymartinez@mwc-cmm.org::f302c47c-c889-46cc-b8f5-6e2c04db7abf" providerId="AD" clId="Web-{A9FA2F5A-AFC2-C234-2EC9-11DD6FC71CB5}" dt="2022-03-10T21:49:10.948" v="16" actId="20577"/>
          <ac:spMkLst>
            <pc:docMk/>
            <pc:sldMk cId="776674844" sldId="256"/>
            <ac:spMk id="12" creationId="{22D7B63D-A319-F942-9A63-D0BF0281DE94}"/>
          </ac:spMkLst>
        </pc:spChg>
      </pc:sldChg>
      <pc:sldChg chg="modSp">
        <pc:chgData name="Jardely Martinez (Indo2022 PC)" userId="S::jardelymartinez@mwc-cmm.org::f302c47c-c889-46cc-b8f5-6e2c04db7abf" providerId="AD" clId="Web-{A9FA2F5A-AFC2-C234-2EC9-11DD6FC71CB5}" dt="2022-03-10T21:52:03.217" v="37" actId="1076"/>
        <pc:sldMkLst>
          <pc:docMk/>
          <pc:sldMk cId="3530080215" sldId="259"/>
        </pc:sldMkLst>
        <pc:spChg chg="mod">
          <ac:chgData name="Jardely Martinez (Indo2022 PC)" userId="S::jardelymartinez@mwc-cmm.org::f302c47c-c889-46cc-b8f5-6e2c04db7abf" providerId="AD" clId="Web-{A9FA2F5A-AFC2-C234-2EC9-11DD6FC71CB5}" dt="2022-03-10T21:50:40.497" v="32" actId="20577"/>
          <ac:spMkLst>
            <pc:docMk/>
            <pc:sldMk cId="3530080215" sldId="259"/>
            <ac:spMk id="2" creationId="{4AD47C63-7084-6745-BBA5-D35E8D3D63E3}"/>
          </ac:spMkLst>
        </pc:spChg>
        <pc:spChg chg="mod">
          <ac:chgData name="Jardely Martinez (Indo2022 PC)" userId="S::jardelymartinez@mwc-cmm.org::f302c47c-c889-46cc-b8f5-6e2c04db7abf" providerId="AD" clId="Web-{A9FA2F5A-AFC2-C234-2EC9-11DD6FC71CB5}" dt="2022-03-10T21:52:03.217" v="37" actId="1076"/>
          <ac:spMkLst>
            <pc:docMk/>
            <pc:sldMk cId="3530080215" sldId="259"/>
            <ac:spMk id="3" creationId="{88987627-B6FA-2941-9E06-3831E7426E9D}"/>
          </ac:spMkLst>
        </pc:spChg>
      </pc:sldChg>
      <pc:sldChg chg="modSp">
        <pc:chgData name="Jardely Martinez (Indo2022 PC)" userId="S::jardelymartinez@mwc-cmm.org::f302c47c-c889-46cc-b8f5-6e2c04db7abf" providerId="AD" clId="Web-{A9FA2F5A-AFC2-C234-2EC9-11DD6FC71CB5}" dt="2022-03-10T21:54:57.377" v="52" actId="20577"/>
        <pc:sldMkLst>
          <pc:docMk/>
          <pc:sldMk cId="1642732202" sldId="260"/>
        </pc:sldMkLst>
        <pc:spChg chg="mod">
          <ac:chgData name="Jardely Martinez (Indo2022 PC)" userId="S::jardelymartinez@mwc-cmm.org::f302c47c-c889-46cc-b8f5-6e2c04db7abf" providerId="AD" clId="Web-{A9FA2F5A-AFC2-C234-2EC9-11DD6FC71CB5}" dt="2022-03-10T21:53:35.313" v="48" actId="20577"/>
          <ac:spMkLst>
            <pc:docMk/>
            <pc:sldMk cId="1642732202" sldId="260"/>
            <ac:spMk id="2" creationId="{72D7F267-D41B-4B99-B270-31B21EBDEC77}"/>
          </ac:spMkLst>
        </pc:spChg>
        <pc:spChg chg="mod">
          <ac:chgData name="Jardely Martinez (Indo2022 PC)" userId="S::jardelymartinez@mwc-cmm.org::f302c47c-c889-46cc-b8f5-6e2c04db7abf" providerId="AD" clId="Web-{A9FA2F5A-AFC2-C234-2EC9-11DD6FC71CB5}" dt="2022-03-10T21:54:57.377" v="52" actId="20577"/>
          <ac:spMkLst>
            <pc:docMk/>
            <pc:sldMk cId="1642732202" sldId="260"/>
            <ac:spMk id="13" creationId="{0AC61D96-D5CA-4942-A1B5-230E80582226}"/>
          </ac:spMkLst>
        </pc:spChg>
      </pc:sldChg>
      <pc:sldChg chg="modSp">
        <pc:chgData name="Jardely Martinez (Indo2022 PC)" userId="S::jardelymartinez@mwc-cmm.org::f302c47c-c889-46cc-b8f5-6e2c04db7abf" providerId="AD" clId="Web-{A9FA2F5A-AFC2-C234-2EC9-11DD6FC71CB5}" dt="2022-03-10T22:16:15.503" v="91" actId="20577"/>
        <pc:sldMkLst>
          <pc:docMk/>
          <pc:sldMk cId="3177857542" sldId="261"/>
        </pc:sldMkLst>
        <pc:spChg chg="mod">
          <ac:chgData name="Jardely Martinez (Indo2022 PC)" userId="S::jardelymartinez@mwc-cmm.org::f302c47c-c889-46cc-b8f5-6e2c04db7abf" providerId="AD" clId="Web-{A9FA2F5A-AFC2-C234-2EC9-11DD6FC71CB5}" dt="2022-03-10T22:11:36.138" v="54" actId="20577"/>
          <ac:spMkLst>
            <pc:docMk/>
            <pc:sldMk cId="3177857542" sldId="261"/>
            <ac:spMk id="4" creationId="{F238F51E-F54A-4C2D-952A-F7C88A76EC68}"/>
          </ac:spMkLst>
        </pc:spChg>
        <pc:spChg chg="mod">
          <ac:chgData name="Jardely Martinez (Indo2022 PC)" userId="S::jardelymartinez@mwc-cmm.org::f302c47c-c889-46cc-b8f5-6e2c04db7abf" providerId="AD" clId="Web-{A9FA2F5A-AFC2-C234-2EC9-11DD6FC71CB5}" dt="2022-03-10T22:15:08.892" v="84" actId="1076"/>
          <ac:spMkLst>
            <pc:docMk/>
            <pc:sldMk cId="3177857542" sldId="261"/>
            <ac:spMk id="8" creationId="{73594581-70A7-4706-95ED-D5AA9B1DD37C}"/>
          </ac:spMkLst>
        </pc:spChg>
        <pc:spChg chg="mod">
          <ac:chgData name="Jardely Martinez (Indo2022 PC)" userId="S::jardelymartinez@mwc-cmm.org::f302c47c-c889-46cc-b8f5-6e2c04db7abf" providerId="AD" clId="Web-{A9FA2F5A-AFC2-C234-2EC9-11DD6FC71CB5}" dt="2022-03-10T22:16:15.503" v="91" actId="20577"/>
          <ac:spMkLst>
            <pc:docMk/>
            <pc:sldMk cId="3177857542" sldId="261"/>
            <ac:spMk id="9" creationId="{0EA573D5-4D24-46AE-B402-D4A77D34657B}"/>
          </ac:spMkLst>
        </pc:spChg>
        <pc:spChg chg="mod">
          <ac:chgData name="Jardely Martinez (Indo2022 PC)" userId="S::jardelymartinez@mwc-cmm.org::f302c47c-c889-46cc-b8f5-6e2c04db7abf" providerId="AD" clId="Web-{A9FA2F5A-AFC2-C234-2EC9-11DD6FC71CB5}" dt="2022-03-10T22:15:13.689" v="85" actId="1076"/>
          <ac:spMkLst>
            <pc:docMk/>
            <pc:sldMk cId="3177857542" sldId="261"/>
            <ac:spMk id="18" creationId="{709E8E7A-0C8C-4C1A-8323-B29CB4A53DB4}"/>
          </ac:spMkLst>
        </pc:spChg>
        <pc:picChg chg="mod">
          <ac:chgData name="Jardely Martinez (Indo2022 PC)" userId="S::jardelymartinez@mwc-cmm.org::f302c47c-c889-46cc-b8f5-6e2c04db7abf" providerId="AD" clId="Web-{A9FA2F5A-AFC2-C234-2EC9-11DD6FC71CB5}" dt="2022-03-10T22:15:33.190" v="89" actId="1076"/>
          <ac:picMkLst>
            <pc:docMk/>
            <pc:sldMk cId="3177857542" sldId="261"/>
            <ac:picMk id="2" creationId="{7AB38D36-99CF-4FA3-92A1-35E2FD042162}"/>
          </ac:picMkLst>
        </pc:picChg>
        <pc:picChg chg="mod">
          <ac:chgData name="Jardely Martinez (Indo2022 PC)" userId="S::jardelymartinez@mwc-cmm.org::f302c47c-c889-46cc-b8f5-6e2c04db7abf" providerId="AD" clId="Web-{A9FA2F5A-AFC2-C234-2EC9-11DD6FC71CB5}" dt="2022-03-10T22:15:04.189" v="83" actId="1076"/>
          <ac:picMkLst>
            <pc:docMk/>
            <pc:sldMk cId="3177857542" sldId="261"/>
            <ac:picMk id="3" creationId="{7ED8BF2F-99DB-454F-B507-1A12BA909E3F}"/>
          </ac:picMkLst>
        </pc:picChg>
        <pc:picChg chg="mod">
          <ac:chgData name="Jardely Martinez (Indo2022 PC)" userId="S::jardelymartinez@mwc-cmm.org::f302c47c-c889-46cc-b8f5-6e2c04db7abf" providerId="AD" clId="Web-{A9FA2F5A-AFC2-C234-2EC9-11DD6FC71CB5}" dt="2022-03-10T22:15:24.361" v="86" actId="1076"/>
          <ac:picMkLst>
            <pc:docMk/>
            <pc:sldMk cId="3177857542" sldId="261"/>
            <ac:picMk id="16" creationId="{FC8CCB72-C652-4161-A4A0-BF5B26F72511}"/>
          </ac:picMkLst>
        </pc:picChg>
      </pc:sldChg>
      <pc:sldChg chg="modSp">
        <pc:chgData name="Jardely Martinez (Indo2022 PC)" userId="S::jardelymartinez@mwc-cmm.org::f302c47c-c889-46cc-b8f5-6e2c04db7abf" providerId="AD" clId="Web-{A9FA2F5A-AFC2-C234-2EC9-11DD6FC71CB5}" dt="2022-03-10T21:50:13.574" v="29" actId="20577"/>
        <pc:sldMkLst>
          <pc:docMk/>
          <pc:sldMk cId="180657968" sldId="262"/>
        </pc:sldMkLst>
        <pc:spChg chg="mod">
          <ac:chgData name="Jardely Martinez (Indo2022 PC)" userId="S::jardelymartinez@mwc-cmm.org::f302c47c-c889-46cc-b8f5-6e2c04db7abf" providerId="AD" clId="Web-{A9FA2F5A-AFC2-C234-2EC9-11DD6FC71CB5}" dt="2022-03-10T21:50:13.574" v="29" actId="20577"/>
          <ac:spMkLst>
            <pc:docMk/>
            <pc:sldMk cId="180657968" sldId="262"/>
            <ac:spMk id="3" creationId="{E6B1050D-567B-4873-8014-D3FFDE6F6E29}"/>
          </ac:spMkLst>
        </pc:spChg>
      </pc:sldChg>
      <pc:sldChg chg="modSp">
        <pc:chgData name="Jardely Martinez (Indo2022 PC)" userId="S::jardelymartinez@mwc-cmm.org::f302c47c-c889-46cc-b8f5-6e2c04db7abf" providerId="AD" clId="Web-{A9FA2F5A-AFC2-C234-2EC9-11DD6FC71CB5}" dt="2022-03-10T21:52:53.015" v="45" actId="14100"/>
        <pc:sldMkLst>
          <pc:docMk/>
          <pc:sldMk cId="1774962125" sldId="263"/>
        </pc:sldMkLst>
        <pc:spChg chg="mod">
          <ac:chgData name="Jardely Martinez (Indo2022 PC)" userId="S::jardelymartinez@mwc-cmm.org::f302c47c-c889-46cc-b8f5-6e2c04db7abf" providerId="AD" clId="Web-{A9FA2F5A-AFC2-C234-2EC9-11DD6FC71CB5}" dt="2022-03-10T21:52:53.015" v="45" actId="14100"/>
          <ac:spMkLst>
            <pc:docMk/>
            <pc:sldMk cId="1774962125" sldId="263"/>
            <ac:spMk id="3" creationId="{95210DDD-1F33-40F8-80BF-6E322EE307B1}"/>
          </ac:spMkLst>
        </pc:spChg>
      </pc:sldChg>
    </pc:docChg>
  </pc:docChgLst>
  <pc:docChgLst>
    <pc:chgData name="Jardely Martinez (Indo2022 PC)" userId="S::jardelymartinez@mwc-cmm.org::f302c47c-c889-46cc-b8f5-6e2c04db7abf" providerId="AD" clId="Web-{4C82AA15-1B1C-C024-59D9-57E35C6362C7}"/>
    <pc:docChg chg="modSld">
      <pc:chgData name="Jardely Martinez (Indo2022 PC)" userId="S::jardelymartinez@mwc-cmm.org::f302c47c-c889-46cc-b8f5-6e2c04db7abf" providerId="AD" clId="Web-{4C82AA15-1B1C-C024-59D9-57E35C6362C7}" dt="2022-03-15T17:03:30.129" v="25" actId="20577"/>
      <pc:docMkLst>
        <pc:docMk/>
      </pc:docMkLst>
      <pc:sldChg chg="modSp">
        <pc:chgData name="Jardely Martinez (Indo2022 PC)" userId="S::jardelymartinez@mwc-cmm.org::f302c47c-c889-46cc-b8f5-6e2c04db7abf" providerId="AD" clId="Web-{4C82AA15-1B1C-C024-59D9-57E35C6362C7}" dt="2022-03-15T17:03:04.394" v="7" actId="20577"/>
        <pc:sldMkLst>
          <pc:docMk/>
          <pc:sldMk cId="776674844" sldId="256"/>
        </pc:sldMkLst>
        <pc:spChg chg="mod">
          <ac:chgData name="Jardely Martinez (Indo2022 PC)" userId="S::jardelymartinez@mwc-cmm.org::f302c47c-c889-46cc-b8f5-6e2c04db7abf" providerId="AD" clId="Web-{4C82AA15-1B1C-C024-59D9-57E35C6362C7}" dt="2022-03-15T17:03:04.394" v="7" actId="20577"/>
          <ac:spMkLst>
            <pc:docMk/>
            <pc:sldMk cId="776674844" sldId="256"/>
            <ac:spMk id="3" creationId="{88987627-B6FA-2941-9E06-3831E7426E9D}"/>
          </ac:spMkLst>
        </pc:spChg>
      </pc:sldChg>
      <pc:sldChg chg="modSp">
        <pc:chgData name="Jardely Martinez (Indo2022 PC)" userId="S::jardelymartinez@mwc-cmm.org::f302c47c-c889-46cc-b8f5-6e2c04db7abf" providerId="AD" clId="Web-{4C82AA15-1B1C-C024-59D9-57E35C6362C7}" dt="2022-03-15T17:03:30.129" v="25" actId="20577"/>
        <pc:sldMkLst>
          <pc:docMk/>
          <pc:sldMk cId="180657968" sldId="262"/>
        </pc:sldMkLst>
        <pc:spChg chg="mod">
          <ac:chgData name="Jardely Martinez (Indo2022 PC)" userId="S::jardelymartinez@mwc-cmm.org::f302c47c-c889-46cc-b8f5-6e2c04db7abf" providerId="AD" clId="Web-{4C82AA15-1B1C-C024-59D9-57E35C6362C7}" dt="2022-03-15T17:03:30.129" v="25" actId="20577"/>
          <ac:spMkLst>
            <pc:docMk/>
            <pc:sldMk cId="180657968" sldId="262"/>
            <ac:spMk id="3" creationId="{E6B1050D-567B-4873-8014-D3FFDE6F6E29}"/>
          </ac:spMkLst>
        </pc:spChg>
      </pc:sldChg>
      <pc:sldChg chg="modSp">
        <pc:chgData name="Jardely Martinez (Indo2022 PC)" userId="S::jardelymartinez@mwc-cmm.org::f302c47c-c889-46cc-b8f5-6e2c04db7abf" providerId="AD" clId="Web-{4C82AA15-1B1C-C024-59D9-57E35C6362C7}" dt="2022-03-15T17:03:18.129" v="16" actId="20577"/>
        <pc:sldMkLst>
          <pc:docMk/>
          <pc:sldMk cId="1424235091" sldId="263"/>
        </pc:sldMkLst>
        <pc:spChg chg="mod">
          <ac:chgData name="Jardely Martinez (Indo2022 PC)" userId="S::jardelymartinez@mwc-cmm.org::f302c47c-c889-46cc-b8f5-6e2c04db7abf" providerId="AD" clId="Web-{4C82AA15-1B1C-C024-59D9-57E35C6362C7}" dt="2022-03-15T17:03:18.129" v="16" actId="20577"/>
          <ac:spMkLst>
            <pc:docMk/>
            <pc:sldMk cId="1424235091" sldId="263"/>
            <ac:spMk id="3" creationId="{9143E7AB-C120-4135-A564-06E4D22F5265}"/>
          </ac:spMkLst>
        </pc:spChg>
      </pc:sldChg>
    </pc:docChg>
  </pc:docChgLst>
  <pc:docChgLst>
    <pc:chgData name="Jardely Martinez (Indo2022 PC)" userId="S::jardelymartinez@mwc-cmm.org::f302c47c-c889-46cc-b8f5-6e2c04db7abf" providerId="AD" clId="Web-{83828E0D-4B3C-4614-13AB-1E8751899F71}"/>
    <pc:docChg chg="addSld modSld">
      <pc:chgData name="Jardely Martinez (Indo2022 PC)" userId="S::jardelymartinez@mwc-cmm.org::f302c47c-c889-46cc-b8f5-6e2c04db7abf" providerId="AD" clId="Web-{83828E0D-4B3C-4614-13AB-1E8751899F71}" dt="2022-03-10T15:51:12.309" v="199" actId="1076"/>
      <pc:docMkLst>
        <pc:docMk/>
      </pc:docMkLst>
      <pc:sldChg chg="addSp delSp modSp new">
        <pc:chgData name="Jardely Martinez (Indo2022 PC)" userId="S::jardelymartinez@mwc-cmm.org::f302c47c-c889-46cc-b8f5-6e2c04db7abf" providerId="AD" clId="Web-{83828E0D-4B3C-4614-13AB-1E8751899F71}" dt="2022-03-10T15:51:12.309" v="199" actId="1076"/>
        <pc:sldMkLst>
          <pc:docMk/>
          <pc:sldMk cId="3177857542" sldId="261"/>
        </pc:sldMkLst>
        <pc:spChg chg="del mod">
          <ac:chgData name="Jardely Martinez (Indo2022 PC)" userId="S::jardelymartinez@mwc-cmm.org::f302c47c-c889-46cc-b8f5-6e2c04db7abf" providerId="AD" clId="Web-{83828E0D-4B3C-4614-13AB-1E8751899F71}" dt="2022-03-10T15:26:03.316" v="2"/>
          <ac:spMkLst>
            <pc:docMk/>
            <pc:sldMk cId="3177857542" sldId="261"/>
            <ac:spMk id="2" creationId="{335CF2C4-C7A8-4357-AE35-CD9502A3C263}"/>
          </ac:spMkLst>
        </pc:spChg>
        <pc:spChg chg="del">
          <ac:chgData name="Jardely Martinez (Indo2022 PC)" userId="S::jardelymartinez@mwc-cmm.org::f302c47c-c889-46cc-b8f5-6e2c04db7abf" providerId="AD" clId="Web-{83828E0D-4B3C-4614-13AB-1E8751899F71}" dt="2022-03-10T15:26:17.066" v="3"/>
          <ac:spMkLst>
            <pc:docMk/>
            <pc:sldMk cId="3177857542" sldId="261"/>
            <ac:spMk id="3" creationId="{E5547637-FE2B-4FC0-9DBF-FF725253AB87}"/>
          </ac:spMkLst>
        </pc:spChg>
        <pc:spChg chg="add del mod">
          <ac:chgData name="Jardely Martinez (Indo2022 PC)" userId="S::jardelymartinez@mwc-cmm.org::f302c47c-c889-46cc-b8f5-6e2c04db7abf" providerId="AD" clId="Web-{83828E0D-4B3C-4614-13AB-1E8751899F71}" dt="2022-03-10T15:26:27.519" v="5"/>
          <ac:spMkLst>
            <pc:docMk/>
            <pc:sldMk cId="3177857542" sldId="261"/>
            <ac:spMk id="6" creationId="{52F47567-94B2-4980-AA02-9A8D5DA3C607}"/>
          </ac:spMkLst>
        </pc:spChg>
        <pc:spChg chg="add mod">
          <ac:chgData name="Jardely Martinez (Indo2022 PC)" userId="S::jardelymartinez@mwc-cmm.org::f302c47c-c889-46cc-b8f5-6e2c04db7abf" providerId="AD" clId="Web-{83828E0D-4B3C-4614-13AB-1E8751899F71}" dt="2022-03-10T15:51:02.434" v="198" actId="1076"/>
          <ac:spMkLst>
            <pc:docMk/>
            <pc:sldMk cId="3177857542" sldId="261"/>
            <ac:spMk id="8" creationId="{73594581-70A7-4706-95ED-D5AA9B1DD37C}"/>
          </ac:spMkLst>
        </pc:spChg>
        <pc:spChg chg="add mod">
          <ac:chgData name="Jardely Martinez (Indo2022 PC)" userId="S::jardelymartinez@mwc-cmm.org::f302c47c-c889-46cc-b8f5-6e2c04db7abf" providerId="AD" clId="Web-{83828E0D-4B3C-4614-13AB-1E8751899F71}" dt="2022-03-10T15:48:35.523" v="181" actId="1076"/>
          <ac:spMkLst>
            <pc:docMk/>
            <pc:sldMk cId="3177857542" sldId="261"/>
            <ac:spMk id="9" creationId="{0EA573D5-4D24-46AE-B402-D4A77D34657B}"/>
          </ac:spMkLst>
        </pc:spChg>
        <pc:spChg chg="add del mod">
          <ac:chgData name="Jardely Martinez (Indo2022 PC)" userId="S::jardelymartinez@mwc-cmm.org::f302c47c-c889-46cc-b8f5-6e2c04db7abf" providerId="AD" clId="Web-{83828E0D-4B3C-4614-13AB-1E8751899F71}" dt="2022-03-10T15:30:03.463" v="38"/>
          <ac:spMkLst>
            <pc:docMk/>
            <pc:sldMk cId="3177857542" sldId="261"/>
            <ac:spMk id="14" creationId="{AAB15346-A91D-4426-AE7E-5E6DC8CF2D6D}"/>
          </ac:spMkLst>
        </pc:spChg>
        <pc:spChg chg="add mod">
          <ac:chgData name="Jardely Martinez (Indo2022 PC)" userId="S::jardelymartinez@mwc-cmm.org::f302c47c-c889-46cc-b8f5-6e2c04db7abf" providerId="AD" clId="Web-{83828E0D-4B3C-4614-13AB-1E8751899F71}" dt="2022-03-10T15:51:12.309" v="199" actId="1076"/>
          <ac:spMkLst>
            <pc:docMk/>
            <pc:sldMk cId="3177857542" sldId="261"/>
            <ac:spMk id="18" creationId="{709E8E7A-0C8C-4C1A-8323-B29CB4A53DB4}"/>
          </ac:spMkLst>
        </pc:spChg>
        <pc:picChg chg="add del mod ord">
          <ac:chgData name="Jardely Martinez (Indo2022 PC)" userId="S::jardelymartinez@mwc-cmm.org::f302c47c-c889-46cc-b8f5-6e2c04db7abf" providerId="AD" clId="Web-{83828E0D-4B3C-4614-13AB-1E8751899F71}" dt="2022-03-10T15:26:20.488" v="4"/>
          <ac:picMkLst>
            <pc:docMk/>
            <pc:sldMk cId="3177857542" sldId="261"/>
            <ac:picMk id="4" creationId="{E737B934-5488-41C5-BC97-C137E0FF7E13}"/>
          </ac:picMkLst>
        </pc:picChg>
        <pc:picChg chg="add del mod ord">
          <ac:chgData name="Jardely Martinez (Indo2022 PC)" userId="S::jardelymartinez@mwc-cmm.org::f302c47c-c889-46cc-b8f5-6e2c04db7abf" providerId="AD" clId="Web-{83828E0D-4B3C-4614-13AB-1E8751899F71}" dt="2022-03-10T15:29:42.775" v="34"/>
          <ac:picMkLst>
            <pc:docMk/>
            <pc:sldMk cId="3177857542" sldId="261"/>
            <ac:picMk id="7" creationId="{428C9DDD-D4B5-4A22-A429-CAFEDB321C9C}"/>
          </ac:picMkLst>
        </pc:picChg>
        <pc:picChg chg="add mod">
          <ac:chgData name="Jardely Martinez (Indo2022 PC)" userId="S::jardelymartinez@mwc-cmm.org::f302c47c-c889-46cc-b8f5-6e2c04db7abf" providerId="AD" clId="Web-{83828E0D-4B3C-4614-13AB-1E8751899F71}" dt="2022-03-10T15:44:17.438" v="120" actId="14100"/>
          <ac:picMkLst>
            <pc:docMk/>
            <pc:sldMk cId="3177857542" sldId="261"/>
            <ac:picMk id="11" creationId="{F73E28ED-FB6D-48FD-9E56-58B666792C4E}"/>
          </ac:picMkLst>
        </pc:picChg>
        <pc:picChg chg="add mod">
          <ac:chgData name="Jardely Martinez (Indo2022 PC)" userId="S::jardelymartinez@mwc-cmm.org::f302c47c-c889-46cc-b8f5-6e2c04db7abf" providerId="AD" clId="Web-{83828E0D-4B3C-4614-13AB-1E8751899F71}" dt="2022-03-10T15:50:39.824" v="186" actId="1076"/>
          <ac:picMkLst>
            <pc:docMk/>
            <pc:sldMk cId="3177857542" sldId="261"/>
            <ac:picMk id="12" creationId="{5452EC95-DA6D-45C7-816C-7335CB8F3242}"/>
          </ac:picMkLst>
        </pc:picChg>
        <pc:picChg chg="add mod">
          <ac:chgData name="Jardely Martinez (Indo2022 PC)" userId="S::jardelymartinez@mwc-cmm.org::f302c47c-c889-46cc-b8f5-6e2c04db7abf" providerId="AD" clId="Web-{83828E0D-4B3C-4614-13AB-1E8751899F71}" dt="2022-03-10T15:42:38.842" v="112" actId="14100"/>
          <ac:picMkLst>
            <pc:docMk/>
            <pc:sldMk cId="3177857542" sldId="261"/>
            <ac:picMk id="16" creationId="{FC8CCB72-C652-4161-A4A0-BF5B26F72511}"/>
          </ac:picMkLst>
        </pc:picChg>
        <pc:picChg chg="add del mod">
          <ac:chgData name="Jardely Martinez (Indo2022 PC)" userId="S::jardelymartinez@mwc-cmm.org::f302c47c-c889-46cc-b8f5-6e2c04db7abf" providerId="AD" clId="Web-{83828E0D-4B3C-4614-13AB-1E8751899F71}" dt="2022-03-10T15:37:30.271" v="67"/>
          <ac:picMkLst>
            <pc:docMk/>
            <pc:sldMk cId="3177857542" sldId="261"/>
            <ac:picMk id="17" creationId="{DCE22AC5-42CC-42A0-8A75-4AA33E117732}"/>
          </ac:picMkLst>
        </pc:picChg>
      </pc:sldChg>
    </pc:docChg>
  </pc:docChgLst>
  <pc:docChgLst>
    <pc:chgData name="Jardely Martinez (Indo2022 PC)" userId="S::jardelymartinez@mwc-cmm.org::f302c47c-c889-46cc-b8f5-6e2c04db7abf" providerId="AD" clId="Web-{183281A5-73A2-F8D2-9F0B-63C7AAB876A6}"/>
    <pc:docChg chg="modSld">
      <pc:chgData name="Jardely Martinez (Indo2022 PC)" userId="S::jardelymartinez@mwc-cmm.org::f302c47c-c889-46cc-b8f5-6e2c04db7abf" providerId="AD" clId="Web-{183281A5-73A2-F8D2-9F0B-63C7AAB876A6}" dt="2022-03-10T15:58:41.309" v="61" actId="20577"/>
      <pc:docMkLst>
        <pc:docMk/>
      </pc:docMkLst>
      <pc:sldChg chg="modSp">
        <pc:chgData name="Jardely Martinez (Indo2022 PC)" userId="S::jardelymartinez@mwc-cmm.org::f302c47c-c889-46cc-b8f5-6e2c04db7abf" providerId="AD" clId="Web-{183281A5-73A2-F8D2-9F0B-63C7AAB876A6}" dt="2022-03-10T15:58:41.309" v="61" actId="20577"/>
        <pc:sldMkLst>
          <pc:docMk/>
          <pc:sldMk cId="3177857542" sldId="261"/>
        </pc:sldMkLst>
        <pc:spChg chg="mod">
          <ac:chgData name="Jardely Martinez (Indo2022 PC)" userId="S::jardelymartinez@mwc-cmm.org::f302c47c-c889-46cc-b8f5-6e2c04db7abf" providerId="AD" clId="Web-{183281A5-73A2-F8D2-9F0B-63C7AAB876A6}" dt="2022-03-10T15:58:21.308" v="27" actId="1076"/>
          <ac:spMkLst>
            <pc:docMk/>
            <pc:sldMk cId="3177857542" sldId="261"/>
            <ac:spMk id="8" creationId="{73594581-70A7-4706-95ED-D5AA9B1DD37C}"/>
          </ac:spMkLst>
        </pc:spChg>
        <pc:spChg chg="mod">
          <ac:chgData name="Jardely Martinez (Indo2022 PC)" userId="S::jardelymartinez@mwc-cmm.org::f302c47c-c889-46cc-b8f5-6e2c04db7abf" providerId="AD" clId="Web-{183281A5-73A2-F8D2-9F0B-63C7AAB876A6}" dt="2022-03-10T15:58:41.309" v="61" actId="20577"/>
          <ac:spMkLst>
            <pc:docMk/>
            <pc:sldMk cId="3177857542" sldId="261"/>
            <ac:spMk id="9" creationId="{0EA573D5-4D24-46AE-B402-D4A77D34657B}"/>
          </ac:spMkLst>
        </pc:spChg>
        <pc:spChg chg="mod">
          <ac:chgData name="Jardely Martinez (Indo2022 PC)" userId="S::jardelymartinez@mwc-cmm.org::f302c47c-c889-46cc-b8f5-6e2c04db7abf" providerId="AD" clId="Web-{183281A5-73A2-F8D2-9F0B-63C7AAB876A6}" dt="2022-03-10T15:58:31.590" v="45" actId="1076"/>
          <ac:spMkLst>
            <pc:docMk/>
            <pc:sldMk cId="3177857542" sldId="261"/>
            <ac:spMk id="18" creationId="{709E8E7A-0C8C-4C1A-8323-B29CB4A53DB4}"/>
          </ac:spMkLst>
        </pc:spChg>
      </pc:sldChg>
    </pc:docChg>
  </pc:docChgLst>
  <pc:docChgLst>
    <pc:chgData name="Jardely Martinez (Indo2022 PC)" userId="S::jardelymartinez@mwc-cmm.org::f302c47c-c889-46cc-b8f5-6e2c04db7abf" providerId="AD" clId="Web-{0456693D-71E4-E2CC-1AA3-AE4C8098CDB7}"/>
    <pc:docChg chg="modSld addMainMaster delMainMaster">
      <pc:chgData name="Jardely Martinez (Indo2022 PC)" userId="S::jardelymartinez@mwc-cmm.org::f302c47c-c889-46cc-b8f5-6e2c04db7abf" providerId="AD" clId="Web-{0456693D-71E4-E2CC-1AA3-AE4C8098CDB7}" dt="2022-03-02T20:16:50.035" v="63" actId="20577"/>
      <pc:docMkLst>
        <pc:docMk/>
      </pc:docMkLst>
      <pc:sldChg chg="addSp modSp mod modClrScheme chgLayout">
        <pc:chgData name="Jardely Martinez (Indo2022 PC)" userId="S::jardelymartinez@mwc-cmm.org::f302c47c-c889-46cc-b8f5-6e2c04db7abf" providerId="AD" clId="Web-{0456693D-71E4-E2CC-1AA3-AE4C8098CDB7}" dt="2022-03-02T20:16:50.035" v="63" actId="20577"/>
        <pc:sldMkLst>
          <pc:docMk/>
          <pc:sldMk cId="776674844" sldId="256"/>
        </pc:sldMkLst>
        <pc:spChg chg="mod ord">
          <ac:chgData name="Jardely Martinez (Indo2022 PC)" userId="S::jardelymartinez@mwc-cmm.org::f302c47c-c889-46cc-b8f5-6e2c04db7abf" providerId="AD" clId="Web-{0456693D-71E4-E2CC-1AA3-AE4C8098CDB7}" dt="2022-03-02T20:16:50.035" v="63" actId="20577"/>
          <ac:spMkLst>
            <pc:docMk/>
            <pc:sldMk cId="776674844" sldId="256"/>
            <ac:spMk id="2" creationId="{4AD47C63-7084-6745-BBA5-D35E8D3D63E3}"/>
          </ac:spMkLst>
        </pc:spChg>
        <pc:spChg chg="mod ord">
          <ac:chgData name="Jardely Martinez (Indo2022 PC)" userId="S::jardelymartinez@mwc-cmm.org::f302c47c-c889-46cc-b8f5-6e2c04db7abf" providerId="AD" clId="Web-{0456693D-71E4-E2CC-1AA3-AE4C8098CDB7}" dt="2022-03-02T20:12:52.858" v="47" actId="20577"/>
          <ac:spMkLst>
            <pc:docMk/>
            <pc:sldMk cId="776674844" sldId="256"/>
            <ac:spMk id="3" creationId="{88987627-B6FA-2941-9E06-3831E7426E9D}"/>
          </ac:spMkLst>
        </pc:spChg>
        <pc:picChg chg="mod">
          <ac:chgData name="Jardely Martinez (Indo2022 PC)" userId="S::jardelymartinez@mwc-cmm.org::f302c47c-c889-46cc-b8f5-6e2c04db7abf" providerId="AD" clId="Web-{0456693D-71E4-E2CC-1AA3-AE4C8098CDB7}" dt="2022-03-02T20:07:23.429" v="11" actId="1076"/>
          <ac:picMkLst>
            <pc:docMk/>
            <pc:sldMk cId="776674844" sldId="256"/>
            <ac:picMk id="5" creationId="{8F8CA0E6-8B13-DA48-9263-9C74B8BBA2EC}"/>
          </ac:picMkLst>
        </pc:picChg>
        <pc:picChg chg="mod">
          <ac:chgData name="Jardely Martinez (Indo2022 PC)" userId="S::jardelymartinez@mwc-cmm.org::f302c47c-c889-46cc-b8f5-6e2c04db7abf" providerId="AD" clId="Web-{0456693D-71E4-E2CC-1AA3-AE4C8098CDB7}" dt="2022-03-02T20:06:36.069" v="5" actId="1076"/>
          <ac:picMkLst>
            <pc:docMk/>
            <pc:sldMk cId="776674844" sldId="256"/>
            <ac:picMk id="6" creationId="{2C8A14EF-4A2F-4BB0-856D-6B46F07B59D0}"/>
          </ac:picMkLst>
        </pc:picChg>
        <pc:picChg chg="add mod">
          <ac:chgData name="Jardely Martinez (Indo2022 PC)" userId="S::jardelymartinez@mwc-cmm.org::f302c47c-c889-46cc-b8f5-6e2c04db7abf" providerId="AD" clId="Web-{0456693D-71E4-E2CC-1AA3-AE4C8098CDB7}" dt="2022-03-02T20:06:57.382" v="7" actId="1076"/>
          <ac:picMkLst>
            <pc:docMk/>
            <pc:sldMk cId="776674844" sldId="256"/>
            <ac:picMk id="9" creationId="{F9814B62-A755-48BA-A1E7-58D66EE68AF0}"/>
          </ac:picMkLst>
        </pc:picChg>
      </pc:sldChg>
      <pc:sldChg chg="addSp delSp modSp mod modClrScheme chgLayout">
        <pc:chgData name="Jardely Martinez (Indo2022 PC)" userId="S::jardelymartinez@mwc-cmm.org::f302c47c-c889-46cc-b8f5-6e2c04db7abf" providerId="AD" clId="Web-{0456693D-71E4-E2CC-1AA3-AE4C8098CDB7}" dt="2022-03-02T20:15:16.798" v="58"/>
        <pc:sldMkLst>
          <pc:docMk/>
          <pc:sldMk cId="3530080215" sldId="259"/>
        </pc:sldMkLst>
        <pc:spChg chg="mod ord">
          <ac:chgData name="Jardely Martinez (Indo2022 PC)" userId="S::jardelymartinez@mwc-cmm.org::f302c47c-c889-46cc-b8f5-6e2c04db7abf" providerId="AD" clId="Web-{0456693D-71E4-E2CC-1AA3-AE4C8098CDB7}" dt="2022-03-02T20:13:53.469" v="49" actId="1076"/>
          <ac:spMkLst>
            <pc:docMk/>
            <pc:sldMk cId="3530080215" sldId="259"/>
            <ac:spMk id="2" creationId="{4AD47C63-7084-6745-BBA5-D35E8D3D63E3}"/>
          </ac:spMkLst>
        </pc:spChg>
        <pc:spChg chg="mod ord">
          <ac:chgData name="Jardely Martinez (Indo2022 PC)" userId="S::jardelymartinez@mwc-cmm.org::f302c47c-c889-46cc-b8f5-6e2c04db7abf" providerId="AD" clId="Web-{0456693D-71E4-E2CC-1AA3-AE4C8098CDB7}" dt="2022-03-02T20:12:25.326" v="45"/>
          <ac:spMkLst>
            <pc:docMk/>
            <pc:sldMk cId="3530080215" sldId="259"/>
            <ac:spMk id="3" creationId="{88987627-B6FA-2941-9E06-3831E7426E9D}"/>
          </ac:spMkLst>
        </pc:spChg>
        <pc:spChg chg="del">
          <ac:chgData name="Jardely Martinez (Indo2022 PC)" userId="S::jardelymartinez@mwc-cmm.org::f302c47c-c889-46cc-b8f5-6e2c04db7abf" providerId="AD" clId="Web-{0456693D-71E4-E2CC-1AA3-AE4C8098CDB7}" dt="2022-03-02T20:15:11.751" v="57"/>
          <ac:spMkLst>
            <pc:docMk/>
            <pc:sldMk cId="3530080215" sldId="259"/>
            <ac:spMk id="4" creationId="{69941E83-2953-944A-B49A-8F4270EE555B}"/>
          </ac:spMkLst>
        </pc:spChg>
        <pc:spChg chg="add del">
          <ac:chgData name="Jardely Martinez (Indo2022 PC)" userId="S::jardelymartinez@mwc-cmm.org::f302c47c-c889-46cc-b8f5-6e2c04db7abf" providerId="AD" clId="Web-{0456693D-71E4-E2CC-1AA3-AE4C8098CDB7}" dt="2022-03-02T20:15:16.798" v="58"/>
          <ac:spMkLst>
            <pc:docMk/>
            <pc:sldMk cId="3530080215" sldId="259"/>
            <ac:spMk id="9" creationId="{D2588EA9-2E8F-46DE-82E6-8FAF6F105197}"/>
          </ac:spMkLst>
        </pc:spChg>
        <pc:spChg chg="mod">
          <ac:chgData name="Jardely Martinez (Indo2022 PC)" userId="S::jardelymartinez@mwc-cmm.org::f302c47c-c889-46cc-b8f5-6e2c04db7abf" providerId="AD" clId="Web-{0456693D-71E4-E2CC-1AA3-AE4C8098CDB7}" dt="2022-03-02T20:14:01.062" v="50" actId="1076"/>
          <ac:spMkLst>
            <pc:docMk/>
            <pc:sldMk cId="3530080215" sldId="259"/>
            <ac:spMk id="14" creationId="{1D99E5CB-53BF-4F4E-85DD-19BBB82C4429}"/>
          </ac:spMkLst>
        </pc:spChg>
        <pc:picChg chg="del mod">
          <ac:chgData name="Jardely Martinez (Indo2022 PC)" userId="S::jardelymartinez@mwc-cmm.org::f302c47c-c889-46cc-b8f5-6e2c04db7abf" providerId="AD" clId="Web-{0456693D-71E4-E2CC-1AA3-AE4C8098CDB7}" dt="2022-03-02T20:06:26.866" v="2"/>
          <ac:picMkLst>
            <pc:docMk/>
            <pc:sldMk cId="3530080215" sldId="259"/>
            <ac:picMk id="5" creationId="{8F8CA0E6-8B13-DA48-9263-9C74B8BBA2EC}"/>
          </ac:picMkLst>
        </pc:picChg>
        <pc:picChg chg="mod">
          <ac:chgData name="Jardely Martinez (Indo2022 PC)" userId="S::jardelymartinez@mwc-cmm.org::f302c47c-c889-46cc-b8f5-6e2c04db7abf" providerId="AD" clId="Web-{0456693D-71E4-E2CC-1AA3-AE4C8098CDB7}" dt="2022-03-02T20:10:27.308" v="33" actId="14100"/>
          <ac:picMkLst>
            <pc:docMk/>
            <pc:sldMk cId="3530080215" sldId="259"/>
            <ac:picMk id="6" creationId="{AB7B2C48-7F9E-4CD4-9A50-982EBA0B998A}"/>
          </ac:picMkLst>
        </pc:picChg>
        <pc:picChg chg="mod">
          <ac:chgData name="Jardely Martinez (Indo2022 PC)" userId="S::jardelymartinez@mwc-cmm.org::f302c47c-c889-46cc-b8f5-6e2c04db7abf" providerId="AD" clId="Web-{0456693D-71E4-E2CC-1AA3-AE4C8098CDB7}" dt="2022-03-02T20:11:53.107" v="44"/>
          <ac:picMkLst>
            <pc:docMk/>
            <pc:sldMk cId="3530080215" sldId="259"/>
            <ac:picMk id="7" creationId="{352A14FC-BFC0-4CF4-B32B-9F3E03B6AF03}"/>
          </ac:picMkLst>
        </pc:picChg>
        <pc:picChg chg="add mod">
          <ac:chgData name="Jardely Martinez (Indo2022 PC)" userId="S::jardelymartinez@mwc-cmm.org::f302c47c-c889-46cc-b8f5-6e2c04db7abf" providerId="AD" clId="Web-{0456693D-71E4-E2CC-1AA3-AE4C8098CDB7}" dt="2022-03-02T20:10:23.136" v="32" actId="14100"/>
          <ac:picMkLst>
            <pc:docMk/>
            <pc:sldMk cId="3530080215" sldId="259"/>
            <ac:picMk id="8" creationId="{5DA651C0-6BCF-4AA8-B88E-8C4AB7464DA4}"/>
          </ac:picMkLst>
        </pc:picChg>
        <pc:picChg chg="mod">
          <ac:chgData name="Jardely Martinez (Indo2022 PC)" userId="S::jardelymartinez@mwc-cmm.org::f302c47c-c889-46cc-b8f5-6e2c04db7abf" providerId="AD" clId="Web-{0456693D-71E4-E2CC-1AA3-AE4C8098CDB7}" dt="2022-03-02T20:13:48.406" v="48" actId="1076"/>
          <ac:picMkLst>
            <pc:docMk/>
            <pc:sldMk cId="3530080215" sldId="259"/>
            <ac:picMk id="12" creationId="{D39C235A-5C45-4C42-BB09-7A7601EDF597}"/>
          </ac:picMkLst>
        </pc:picChg>
        <pc:picChg chg="del">
          <ac:chgData name="Jardely Martinez (Indo2022 PC)" userId="S::jardelymartinez@mwc-cmm.org::f302c47c-c889-46cc-b8f5-6e2c04db7abf" providerId="AD" clId="Web-{0456693D-71E4-E2CC-1AA3-AE4C8098CDB7}" dt="2022-03-02T20:15:03.204" v="55"/>
          <ac:picMkLst>
            <pc:docMk/>
            <pc:sldMk cId="3530080215" sldId="259"/>
            <ac:picMk id="13" creationId="{0162D493-AB6F-9A45-AB87-29E7CA4CD2B1}"/>
          </ac:picMkLst>
        </pc:picChg>
      </pc:sldChg>
      <pc:sldChg chg="modSp mod modClrScheme chgLayout">
        <pc:chgData name="Jardely Martinez (Indo2022 PC)" userId="S::jardelymartinez@mwc-cmm.org::f302c47c-c889-46cc-b8f5-6e2c04db7abf" providerId="AD" clId="Web-{0456693D-71E4-E2CC-1AA3-AE4C8098CDB7}" dt="2022-03-02T20:14:48.735" v="54" actId="20577"/>
        <pc:sldMkLst>
          <pc:docMk/>
          <pc:sldMk cId="1642732202" sldId="260"/>
        </pc:sldMkLst>
        <pc:spChg chg="mod ord">
          <ac:chgData name="Jardely Martinez (Indo2022 PC)" userId="S::jardelymartinez@mwc-cmm.org::f302c47c-c889-46cc-b8f5-6e2c04db7abf" providerId="AD" clId="Web-{0456693D-71E4-E2CC-1AA3-AE4C8098CDB7}" dt="2022-03-02T20:12:25.326" v="45"/>
          <ac:spMkLst>
            <pc:docMk/>
            <pc:sldMk cId="1642732202" sldId="260"/>
            <ac:spMk id="2" creationId="{72D7F267-D41B-4B99-B270-31B21EBDEC77}"/>
          </ac:spMkLst>
        </pc:spChg>
        <pc:spChg chg="mod ord">
          <ac:chgData name="Jardely Martinez (Indo2022 PC)" userId="S::jardelymartinez@mwc-cmm.org::f302c47c-c889-46cc-b8f5-6e2c04db7abf" providerId="AD" clId="Web-{0456693D-71E4-E2CC-1AA3-AE4C8098CDB7}" dt="2022-03-02T20:12:25.326" v="45"/>
          <ac:spMkLst>
            <pc:docMk/>
            <pc:sldMk cId="1642732202" sldId="260"/>
            <ac:spMk id="3" creationId="{47718C9C-CA8A-41BE-B53A-2E3CC7099305}"/>
          </ac:spMkLst>
        </pc:spChg>
        <pc:spChg chg="mod">
          <ac:chgData name="Jardely Martinez (Indo2022 PC)" userId="S::jardelymartinez@mwc-cmm.org::f302c47c-c889-46cc-b8f5-6e2c04db7abf" providerId="AD" clId="Web-{0456693D-71E4-E2CC-1AA3-AE4C8098CDB7}" dt="2022-03-02T20:14:48.735" v="54" actId="20577"/>
          <ac:spMkLst>
            <pc:docMk/>
            <pc:sldMk cId="1642732202" sldId="260"/>
            <ac:spMk id="14" creationId="{BD285697-8117-4496-B44A-946D951AAAFB}"/>
          </ac:spMkLst>
        </pc:spChg>
      </pc:sldChg>
      <pc:sldMasterChg chg="del delSldLayout">
        <pc:chgData name="Jardely Martinez (Indo2022 PC)" userId="S::jardelymartinez@mwc-cmm.org::f302c47c-c889-46cc-b8f5-6e2c04db7abf" providerId="AD" clId="Web-{0456693D-71E4-E2CC-1AA3-AE4C8098CDB7}" dt="2022-03-02T20:12:25.326" v="45"/>
        <pc:sldMasterMkLst>
          <pc:docMk/>
          <pc:sldMasterMk cId="1216175366" sldId="2147483696"/>
        </pc:sldMasterMkLst>
        <pc:sldLayoutChg chg="del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1216175366" sldId="2147483696"/>
            <pc:sldLayoutMk cId="2972035703" sldId="2147483697"/>
          </pc:sldLayoutMkLst>
        </pc:sldLayoutChg>
        <pc:sldLayoutChg chg="del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1216175366" sldId="2147483696"/>
            <pc:sldLayoutMk cId="703941050" sldId="2147483698"/>
          </pc:sldLayoutMkLst>
        </pc:sldLayoutChg>
        <pc:sldLayoutChg chg="del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1216175366" sldId="2147483696"/>
            <pc:sldLayoutMk cId="4217930063" sldId="2147483699"/>
          </pc:sldLayoutMkLst>
        </pc:sldLayoutChg>
        <pc:sldLayoutChg chg="del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1216175366" sldId="2147483696"/>
            <pc:sldLayoutMk cId="448638286" sldId="2147483700"/>
          </pc:sldLayoutMkLst>
        </pc:sldLayoutChg>
        <pc:sldLayoutChg chg="del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1216175366" sldId="2147483696"/>
            <pc:sldLayoutMk cId="2284160885" sldId="2147483701"/>
          </pc:sldLayoutMkLst>
        </pc:sldLayoutChg>
        <pc:sldLayoutChg chg="del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1216175366" sldId="2147483696"/>
            <pc:sldLayoutMk cId="3295097516" sldId="2147483702"/>
          </pc:sldLayoutMkLst>
        </pc:sldLayoutChg>
        <pc:sldLayoutChg chg="del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1216175366" sldId="2147483696"/>
            <pc:sldLayoutMk cId="2381992301" sldId="2147483703"/>
          </pc:sldLayoutMkLst>
        </pc:sldLayoutChg>
        <pc:sldLayoutChg chg="del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1216175366" sldId="2147483696"/>
            <pc:sldLayoutMk cId="2846208267" sldId="2147483704"/>
          </pc:sldLayoutMkLst>
        </pc:sldLayoutChg>
        <pc:sldLayoutChg chg="del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1216175366" sldId="2147483696"/>
            <pc:sldLayoutMk cId="4115659430" sldId="2147483705"/>
          </pc:sldLayoutMkLst>
        </pc:sldLayoutChg>
        <pc:sldLayoutChg chg="del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1216175366" sldId="2147483696"/>
            <pc:sldLayoutMk cId="181788280" sldId="2147483706"/>
          </pc:sldLayoutMkLst>
        </pc:sldLayoutChg>
        <pc:sldLayoutChg chg="del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1216175366" sldId="2147483696"/>
            <pc:sldLayoutMk cId="3424378734" sldId="2147483707"/>
          </pc:sldLayoutMkLst>
        </pc:sldLayoutChg>
      </pc:sldMasterChg>
      <pc:sldMasterChg chg="add addSldLayout modSldLayout">
        <pc:chgData name="Jardely Martinez (Indo2022 PC)" userId="S::jardelymartinez@mwc-cmm.org::f302c47c-c889-46cc-b8f5-6e2c04db7abf" providerId="AD" clId="Web-{0456693D-71E4-E2CC-1AA3-AE4C8098CDB7}" dt="2022-03-02T20:12:25.326" v="45"/>
        <pc:sldMasterMkLst>
          <pc:docMk/>
          <pc:sldMasterMk cId="566828074" sldId="2147483708"/>
        </pc:sldMasterMkLst>
        <pc:sldLayoutChg chg="add mod replId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566828074" sldId="2147483708"/>
            <pc:sldLayoutMk cId="2861035727" sldId="2147483709"/>
          </pc:sldLayoutMkLst>
        </pc:sldLayoutChg>
        <pc:sldLayoutChg chg="add mod replId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566828074" sldId="2147483708"/>
            <pc:sldLayoutMk cId="827579875" sldId="2147483710"/>
          </pc:sldLayoutMkLst>
        </pc:sldLayoutChg>
        <pc:sldLayoutChg chg="add mod replId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566828074" sldId="2147483708"/>
            <pc:sldLayoutMk cId="2526697738" sldId="2147483711"/>
          </pc:sldLayoutMkLst>
        </pc:sldLayoutChg>
        <pc:sldLayoutChg chg="add mod replId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566828074" sldId="2147483708"/>
            <pc:sldLayoutMk cId="411682390" sldId="2147483712"/>
          </pc:sldLayoutMkLst>
        </pc:sldLayoutChg>
        <pc:sldLayoutChg chg="add mod replId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566828074" sldId="2147483708"/>
            <pc:sldLayoutMk cId="683931030" sldId="2147483713"/>
          </pc:sldLayoutMkLst>
        </pc:sldLayoutChg>
        <pc:sldLayoutChg chg="add mod replId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566828074" sldId="2147483708"/>
            <pc:sldLayoutMk cId="678148291" sldId="2147483714"/>
          </pc:sldLayoutMkLst>
        </pc:sldLayoutChg>
        <pc:sldLayoutChg chg="add mod replId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566828074" sldId="2147483708"/>
            <pc:sldLayoutMk cId="2213203674" sldId="2147483715"/>
          </pc:sldLayoutMkLst>
        </pc:sldLayoutChg>
        <pc:sldLayoutChg chg="add mod replId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566828074" sldId="2147483708"/>
            <pc:sldLayoutMk cId="3096631518" sldId="2147483716"/>
          </pc:sldLayoutMkLst>
        </pc:sldLayoutChg>
        <pc:sldLayoutChg chg="add mod replId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566828074" sldId="2147483708"/>
            <pc:sldLayoutMk cId="2662019772" sldId="2147483717"/>
          </pc:sldLayoutMkLst>
        </pc:sldLayoutChg>
        <pc:sldLayoutChg chg="add mod replId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566828074" sldId="2147483708"/>
            <pc:sldLayoutMk cId="1749704422" sldId="2147483718"/>
          </pc:sldLayoutMkLst>
        </pc:sldLayoutChg>
        <pc:sldLayoutChg chg="add mod replId">
          <pc:chgData name="Jardely Martinez (Indo2022 PC)" userId="S::jardelymartinez@mwc-cmm.org::f302c47c-c889-46cc-b8f5-6e2c04db7abf" providerId="AD" clId="Web-{0456693D-71E4-E2CC-1AA3-AE4C8098CDB7}" dt="2022-03-02T20:12:25.326" v="45"/>
          <pc:sldLayoutMkLst>
            <pc:docMk/>
            <pc:sldMasterMk cId="566828074" sldId="2147483708"/>
            <pc:sldLayoutMk cId="3318012751" sldId="2147483719"/>
          </pc:sldLayoutMkLst>
        </pc:sldLayoutChg>
      </pc:sldMasterChg>
    </pc:docChg>
  </pc:docChgLst>
  <pc:docChgLst>
    <pc:chgData name="Karla Braun" userId="d5468db1-d79d-494e-b30d-e38633166de7" providerId="ADAL" clId="{216C59CE-F874-42FE-AFBD-B0D3990B6ACF}"/>
    <pc:docChg chg="modSld">
      <pc:chgData name="Karla Braun" userId="d5468db1-d79d-494e-b30d-e38633166de7" providerId="ADAL" clId="{216C59CE-F874-42FE-AFBD-B0D3990B6ACF}" dt="2022-03-15T17:03:58.592" v="0" actId="5793"/>
      <pc:docMkLst>
        <pc:docMk/>
      </pc:docMkLst>
      <pc:sldChg chg="modSp mod">
        <pc:chgData name="Karla Braun" userId="d5468db1-d79d-494e-b30d-e38633166de7" providerId="ADAL" clId="{216C59CE-F874-42FE-AFBD-B0D3990B6ACF}" dt="2022-03-15T17:03:58.592" v="0" actId="5793"/>
        <pc:sldMkLst>
          <pc:docMk/>
          <pc:sldMk cId="180657968" sldId="262"/>
        </pc:sldMkLst>
        <pc:spChg chg="mod">
          <ac:chgData name="Karla Braun" userId="d5468db1-d79d-494e-b30d-e38633166de7" providerId="ADAL" clId="{216C59CE-F874-42FE-AFBD-B0D3990B6ACF}" dt="2022-03-15T17:03:58.592" v="0" actId="5793"/>
          <ac:spMkLst>
            <pc:docMk/>
            <pc:sldMk cId="180657968" sldId="262"/>
            <ac:spMk id="3" creationId="{E6B1050D-567B-4873-8014-D3FFDE6F6E29}"/>
          </ac:spMkLst>
        </pc:spChg>
      </pc:sldChg>
    </pc:docChg>
  </pc:docChgLst>
  <pc:docChgLst>
    <pc:chgData name="Karla Braun" userId="S::karlabraun@mwc-cmm.org::d5468db1-d79d-494e-b30d-e38633166de7" providerId="AD" clId="Web-{9FCB0A1C-1652-8406-CF7C-5D43BE51E0FA}"/>
    <pc:docChg chg="mod modSld">
      <pc:chgData name="Karla Braun" userId="S::karlabraun@mwc-cmm.org::d5468db1-d79d-494e-b30d-e38633166de7" providerId="AD" clId="Web-{9FCB0A1C-1652-8406-CF7C-5D43BE51E0FA}" dt="2022-03-10T17:56:16.524" v="94"/>
      <pc:docMkLst>
        <pc:docMk/>
      </pc:docMkLst>
      <pc:sldChg chg="modSp">
        <pc:chgData name="Karla Braun" userId="S::karlabraun@mwc-cmm.org::d5468db1-d79d-494e-b30d-e38633166de7" providerId="AD" clId="Web-{9FCB0A1C-1652-8406-CF7C-5D43BE51E0FA}" dt="2022-03-10T17:51:36.598" v="70" actId="20577"/>
        <pc:sldMkLst>
          <pc:docMk/>
          <pc:sldMk cId="776674844" sldId="256"/>
        </pc:sldMkLst>
        <pc:spChg chg="mod">
          <ac:chgData name="Karla Braun" userId="S::karlabraun@mwc-cmm.org::d5468db1-d79d-494e-b30d-e38633166de7" providerId="AD" clId="Web-{9FCB0A1C-1652-8406-CF7C-5D43BE51E0FA}" dt="2022-03-10T17:51:36.598" v="70" actId="20577"/>
          <ac:spMkLst>
            <pc:docMk/>
            <pc:sldMk cId="776674844" sldId="256"/>
            <ac:spMk id="3" creationId="{88987627-B6FA-2941-9E06-3831E7426E9D}"/>
          </ac:spMkLst>
        </pc:spChg>
      </pc:sldChg>
      <pc:sldChg chg="modSp">
        <pc:chgData name="Karla Braun" userId="S::karlabraun@mwc-cmm.org::d5468db1-d79d-494e-b30d-e38633166de7" providerId="AD" clId="Web-{9FCB0A1C-1652-8406-CF7C-5D43BE51E0FA}" dt="2022-03-10T17:52:47.521" v="81" actId="20577"/>
        <pc:sldMkLst>
          <pc:docMk/>
          <pc:sldMk cId="3530080215" sldId="259"/>
        </pc:sldMkLst>
        <pc:spChg chg="mod">
          <ac:chgData name="Karla Braun" userId="S::karlabraun@mwc-cmm.org::d5468db1-d79d-494e-b30d-e38633166de7" providerId="AD" clId="Web-{9FCB0A1C-1652-8406-CF7C-5D43BE51E0FA}" dt="2022-03-10T17:52:47.521" v="81" actId="20577"/>
          <ac:spMkLst>
            <pc:docMk/>
            <pc:sldMk cId="3530080215" sldId="259"/>
            <ac:spMk id="3" creationId="{88987627-B6FA-2941-9E06-3831E7426E9D}"/>
          </ac:spMkLst>
        </pc:spChg>
      </pc:sldChg>
      <pc:sldChg chg="modSp addCm">
        <pc:chgData name="Karla Braun" userId="S::karlabraun@mwc-cmm.org::d5468db1-d79d-494e-b30d-e38633166de7" providerId="AD" clId="Web-{9FCB0A1C-1652-8406-CF7C-5D43BE51E0FA}" dt="2022-03-10T17:55:26.617" v="93" actId="20577"/>
        <pc:sldMkLst>
          <pc:docMk/>
          <pc:sldMk cId="1642732202" sldId="260"/>
        </pc:sldMkLst>
        <pc:spChg chg="mod">
          <ac:chgData name="Karla Braun" userId="S::karlabraun@mwc-cmm.org::d5468db1-d79d-494e-b30d-e38633166de7" providerId="AD" clId="Web-{9FCB0A1C-1652-8406-CF7C-5D43BE51E0FA}" dt="2022-03-10T17:48:12.564" v="1" actId="20577"/>
          <ac:spMkLst>
            <pc:docMk/>
            <pc:sldMk cId="1642732202" sldId="260"/>
            <ac:spMk id="2" creationId="{72D7F267-D41B-4B99-B270-31B21EBDEC77}"/>
          </ac:spMkLst>
        </pc:spChg>
        <pc:spChg chg="mod">
          <ac:chgData name="Karla Braun" userId="S::karlabraun@mwc-cmm.org::d5468db1-d79d-494e-b30d-e38633166de7" providerId="AD" clId="Web-{9FCB0A1C-1652-8406-CF7C-5D43BE51E0FA}" dt="2022-03-10T17:53:14.178" v="84" actId="20577"/>
          <ac:spMkLst>
            <pc:docMk/>
            <pc:sldMk cId="1642732202" sldId="260"/>
            <ac:spMk id="13" creationId="{0AC61D96-D5CA-4942-A1B5-230E80582226}"/>
          </ac:spMkLst>
        </pc:spChg>
        <pc:spChg chg="mod">
          <ac:chgData name="Karla Braun" userId="S::karlabraun@mwc-cmm.org::d5468db1-d79d-494e-b30d-e38633166de7" providerId="AD" clId="Web-{9FCB0A1C-1652-8406-CF7C-5D43BE51E0FA}" dt="2022-03-10T17:55:26.617" v="93" actId="20577"/>
          <ac:spMkLst>
            <pc:docMk/>
            <pc:sldMk cId="1642732202" sldId="260"/>
            <ac:spMk id="14" creationId="{BD285697-8117-4496-B44A-946D951AAAFB}"/>
          </ac:spMkLst>
        </pc:spChg>
      </pc:sldChg>
      <pc:sldChg chg="addCm">
        <pc:chgData name="Karla Braun" userId="S::karlabraun@mwc-cmm.org::d5468db1-d79d-494e-b30d-e38633166de7" providerId="AD" clId="Web-{9FCB0A1C-1652-8406-CF7C-5D43BE51E0FA}" dt="2022-03-10T17:56:16.524" v="94"/>
        <pc:sldMkLst>
          <pc:docMk/>
          <pc:sldMk cId="3177857542" sldId="261"/>
        </pc:sldMkLst>
      </pc:sldChg>
    </pc:docChg>
  </pc:docChgLst>
  <pc:docChgLst>
    <pc:chgData name="Karla Braun" userId="S::karlabraun@mwc-cmm.org::d5468db1-d79d-494e-b30d-e38633166de7" providerId="AD" clId="Web-{E15199A5-6BEA-D85F-A0F1-53BDD70622D1}"/>
    <pc:docChg chg="modSld">
      <pc:chgData name="Karla Braun" userId="S::karlabraun@mwc-cmm.org::d5468db1-d79d-494e-b30d-e38633166de7" providerId="AD" clId="Web-{E15199A5-6BEA-D85F-A0F1-53BDD70622D1}" dt="2022-03-15T16:25:56.927" v="24" actId="20577"/>
      <pc:docMkLst>
        <pc:docMk/>
      </pc:docMkLst>
      <pc:sldChg chg="modSp">
        <pc:chgData name="Karla Braun" userId="S::karlabraun@mwc-cmm.org::d5468db1-d79d-494e-b30d-e38633166de7" providerId="AD" clId="Web-{E15199A5-6BEA-D85F-A0F1-53BDD70622D1}" dt="2022-03-15T16:23:50.522" v="6" actId="20577"/>
        <pc:sldMkLst>
          <pc:docMk/>
          <pc:sldMk cId="776674844" sldId="256"/>
        </pc:sldMkLst>
        <pc:spChg chg="mod">
          <ac:chgData name="Karla Braun" userId="S::karlabraun@mwc-cmm.org::d5468db1-d79d-494e-b30d-e38633166de7" providerId="AD" clId="Web-{E15199A5-6BEA-D85F-A0F1-53BDD70622D1}" dt="2022-03-15T16:23:50.522" v="6" actId="20577"/>
          <ac:spMkLst>
            <pc:docMk/>
            <pc:sldMk cId="776674844" sldId="256"/>
            <ac:spMk id="3" creationId="{88987627-B6FA-2941-9E06-3831E7426E9D}"/>
          </ac:spMkLst>
        </pc:spChg>
      </pc:sldChg>
      <pc:sldChg chg="modSp">
        <pc:chgData name="Karla Braun" userId="S::karlabraun@mwc-cmm.org::d5468db1-d79d-494e-b30d-e38633166de7" providerId="AD" clId="Web-{E15199A5-6BEA-D85F-A0F1-53BDD70622D1}" dt="2022-03-15T16:25:56.927" v="24" actId="20577"/>
        <pc:sldMkLst>
          <pc:docMk/>
          <pc:sldMk cId="3177857542" sldId="261"/>
        </pc:sldMkLst>
        <pc:spChg chg="mod">
          <ac:chgData name="Karla Braun" userId="S::karlabraun@mwc-cmm.org::d5468db1-d79d-494e-b30d-e38633166de7" providerId="AD" clId="Web-{E15199A5-6BEA-D85F-A0F1-53BDD70622D1}" dt="2022-03-15T16:25:56.927" v="24" actId="20577"/>
          <ac:spMkLst>
            <pc:docMk/>
            <pc:sldMk cId="3177857542" sldId="261"/>
            <ac:spMk id="4" creationId="{F238F51E-F54A-4C2D-952A-F7C88A76EC68}"/>
          </ac:spMkLst>
        </pc:spChg>
        <pc:spChg chg="mod">
          <ac:chgData name="Karla Braun" userId="S::karlabraun@mwc-cmm.org::d5468db1-d79d-494e-b30d-e38633166de7" providerId="AD" clId="Web-{E15199A5-6BEA-D85F-A0F1-53BDD70622D1}" dt="2022-03-15T16:25:48.380" v="22" actId="20577"/>
          <ac:spMkLst>
            <pc:docMk/>
            <pc:sldMk cId="3177857542" sldId="261"/>
            <ac:spMk id="9" creationId="{0EA573D5-4D24-46AE-B402-D4A77D34657B}"/>
          </ac:spMkLst>
        </pc:spChg>
      </pc:sldChg>
      <pc:sldChg chg="modSp">
        <pc:chgData name="Karla Braun" userId="S::karlabraun@mwc-cmm.org::d5468db1-d79d-494e-b30d-e38633166de7" providerId="AD" clId="Web-{E15199A5-6BEA-D85F-A0F1-53BDD70622D1}" dt="2022-03-15T16:25:08.818" v="20" actId="20577"/>
        <pc:sldMkLst>
          <pc:docMk/>
          <pc:sldMk cId="1424235091" sldId="263"/>
        </pc:sldMkLst>
        <pc:spChg chg="mod">
          <ac:chgData name="Karla Braun" userId="S::karlabraun@mwc-cmm.org::d5468db1-d79d-494e-b30d-e38633166de7" providerId="AD" clId="Web-{E15199A5-6BEA-D85F-A0F1-53BDD70622D1}" dt="2022-03-15T16:25:08.818" v="20" actId="20577"/>
          <ac:spMkLst>
            <pc:docMk/>
            <pc:sldMk cId="1424235091" sldId="263"/>
            <ac:spMk id="3" creationId="{9143E7AB-C120-4135-A564-06E4D22F5265}"/>
          </ac:spMkLst>
        </pc:spChg>
      </pc:sldChg>
    </pc:docChg>
  </pc:docChgLst>
  <pc:docChgLst>
    <pc:chgData name="Jardely Martinez (Indo2022 PC)" userId="S::jardelymartinez@mwc-cmm.org::f302c47c-c889-46cc-b8f5-6e2c04db7abf" providerId="AD" clId="Web-{37D6EFC3-7719-7867-3A2D-F78308F4B502}"/>
    <pc:docChg chg="modSld">
      <pc:chgData name="Jardely Martinez (Indo2022 PC)" userId="S::jardelymartinez@mwc-cmm.org::f302c47c-c889-46cc-b8f5-6e2c04db7abf" providerId="AD" clId="Web-{37D6EFC3-7719-7867-3A2D-F78308F4B502}" dt="2022-03-10T22:13:19.461" v="15" actId="14100"/>
      <pc:docMkLst>
        <pc:docMk/>
      </pc:docMkLst>
      <pc:sldChg chg="modSp">
        <pc:chgData name="Jardely Martinez (Indo2022 PC)" userId="S::jardelymartinez@mwc-cmm.org::f302c47c-c889-46cc-b8f5-6e2c04db7abf" providerId="AD" clId="Web-{37D6EFC3-7719-7867-3A2D-F78308F4B502}" dt="2022-03-10T22:13:19.461" v="15" actId="14100"/>
        <pc:sldMkLst>
          <pc:docMk/>
          <pc:sldMk cId="3177857542" sldId="261"/>
        </pc:sldMkLst>
        <pc:spChg chg="mod">
          <ac:chgData name="Jardely Martinez (Indo2022 PC)" userId="S::jardelymartinez@mwc-cmm.org::f302c47c-c889-46cc-b8f5-6e2c04db7abf" providerId="AD" clId="Web-{37D6EFC3-7719-7867-3A2D-F78308F4B502}" dt="2022-03-10T22:13:19.461" v="15" actId="14100"/>
          <ac:spMkLst>
            <pc:docMk/>
            <pc:sldMk cId="3177857542" sldId="261"/>
            <ac:spMk id="8" creationId="{73594581-70A7-4706-95ED-D5AA9B1DD37C}"/>
          </ac:spMkLst>
        </pc:spChg>
        <pc:spChg chg="mod">
          <ac:chgData name="Jardely Martinez (Indo2022 PC)" userId="S::jardelymartinez@mwc-cmm.org::f302c47c-c889-46cc-b8f5-6e2c04db7abf" providerId="AD" clId="Web-{37D6EFC3-7719-7867-3A2D-F78308F4B502}" dt="2022-03-10T22:12:46.787" v="5" actId="1076"/>
          <ac:spMkLst>
            <pc:docMk/>
            <pc:sldMk cId="3177857542" sldId="261"/>
            <ac:spMk id="18" creationId="{709E8E7A-0C8C-4C1A-8323-B29CB4A53DB4}"/>
          </ac:spMkLst>
        </pc:spChg>
        <pc:picChg chg="mod">
          <ac:chgData name="Jardely Martinez (Indo2022 PC)" userId="S::jardelymartinez@mwc-cmm.org::f302c47c-c889-46cc-b8f5-6e2c04db7abf" providerId="AD" clId="Web-{37D6EFC3-7719-7867-3A2D-F78308F4B502}" dt="2022-03-10T22:12:42.662" v="4" actId="1076"/>
          <ac:picMkLst>
            <pc:docMk/>
            <pc:sldMk cId="3177857542" sldId="261"/>
            <ac:picMk id="3" creationId="{7ED8BF2F-99DB-454F-B507-1A12BA909E3F}"/>
          </ac:picMkLst>
        </pc:picChg>
      </pc:sldChg>
    </pc:docChg>
  </pc:docChgLst>
  <pc:docChgLst>
    <pc:chgData name="Jardely Martinez (Indo2022 PC)" userId="S::jardelymartinez@mwc-cmm.org::f302c47c-c889-46cc-b8f5-6e2c04db7abf" providerId="AD" clId="Web-{5019C983-19D2-1ED5-7746-81897251BA94}"/>
    <pc:docChg chg="modSld">
      <pc:chgData name="Jardely Martinez (Indo2022 PC)" userId="S::jardelymartinez@mwc-cmm.org::f302c47c-c889-46cc-b8f5-6e2c04db7abf" providerId="AD" clId="Web-{5019C983-19D2-1ED5-7746-81897251BA94}" dt="2022-03-09T23:50:01.530" v="132" actId="20577"/>
      <pc:docMkLst>
        <pc:docMk/>
      </pc:docMkLst>
      <pc:sldChg chg="modSp mod setBg">
        <pc:chgData name="Jardely Martinez (Indo2022 PC)" userId="S::jardelymartinez@mwc-cmm.org::f302c47c-c889-46cc-b8f5-6e2c04db7abf" providerId="AD" clId="Web-{5019C983-19D2-1ED5-7746-81897251BA94}" dt="2022-03-09T23:47:04.401" v="87" actId="20577"/>
        <pc:sldMkLst>
          <pc:docMk/>
          <pc:sldMk cId="776674844" sldId="256"/>
        </pc:sldMkLst>
        <pc:spChg chg="mod">
          <ac:chgData name="Jardely Martinez (Indo2022 PC)" userId="S::jardelymartinez@mwc-cmm.org::f302c47c-c889-46cc-b8f5-6e2c04db7abf" providerId="AD" clId="Web-{5019C983-19D2-1ED5-7746-81897251BA94}" dt="2022-03-09T23:47:04.401" v="87" actId="20577"/>
          <ac:spMkLst>
            <pc:docMk/>
            <pc:sldMk cId="776674844" sldId="256"/>
            <ac:spMk id="3" creationId="{88987627-B6FA-2941-9E06-3831E7426E9D}"/>
          </ac:spMkLst>
        </pc:spChg>
      </pc:sldChg>
      <pc:sldChg chg="modSp mod setBg">
        <pc:chgData name="Jardely Martinez (Indo2022 PC)" userId="S::jardelymartinez@mwc-cmm.org::f302c47c-c889-46cc-b8f5-6e2c04db7abf" providerId="AD" clId="Web-{5019C983-19D2-1ED5-7746-81897251BA94}" dt="2022-03-09T23:47:20.135" v="89" actId="20577"/>
        <pc:sldMkLst>
          <pc:docMk/>
          <pc:sldMk cId="3530080215" sldId="259"/>
        </pc:sldMkLst>
        <pc:spChg chg="mod">
          <ac:chgData name="Jardely Martinez (Indo2022 PC)" userId="S::jardelymartinez@mwc-cmm.org::f302c47c-c889-46cc-b8f5-6e2c04db7abf" providerId="AD" clId="Web-{5019C983-19D2-1ED5-7746-81897251BA94}" dt="2022-03-09T23:47:20.135" v="89" actId="20577"/>
          <ac:spMkLst>
            <pc:docMk/>
            <pc:sldMk cId="3530080215" sldId="259"/>
            <ac:spMk id="3" creationId="{88987627-B6FA-2941-9E06-3831E7426E9D}"/>
          </ac:spMkLst>
        </pc:spChg>
      </pc:sldChg>
      <pc:sldChg chg="modSp">
        <pc:chgData name="Jardely Martinez (Indo2022 PC)" userId="S::jardelymartinez@mwc-cmm.org::f302c47c-c889-46cc-b8f5-6e2c04db7abf" providerId="AD" clId="Web-{5019C983-19D2-1ED5-7746-81897251BA94}" dt="2022-03-09T23:50:01.530" v="132" actId="20577"/>
        <pc:sldMkLst>
          <pc:docMk/>
          <pc:sldMk cId="1642732202" sldId="260"/>
        </pc:sldMkLst>
        <pc:spChg chg="mod">
          <ac:chgData name="Jardely Martinez (Indo2022 PC)" userId="S::jardelymartinez@mwc-cmm.org::f302c47c-c889-46cc-b8f5-6e2c04db7abf" providerId="AD" clId="Web-{5019C983-19D2-1ED5-7746-81897251BA94}" dt="2022-03-09T23:50:01.530" v="132" actId="20577"/>
          <ac:spMkLst>
            <pc:docMk/>
            <pc:sldMk cId="1642732202" sldId="260"/>
            <ac:spMk id="3" creationId="{47718C9C-CA8A-41BE-B53A-2E3CC7099305}"/>
          </ac:spMkLst>
        </pc:spChg>
        <pc:spChg chg="mod">
          <ac:chgData name="Jardely Martinez (Indo2022 PC)" userId="S::jardelymartinez@mwc-cmm.org::f302c47c-c889-46cc-b8f5-6e2c04db7abf" providerId="AD" clId="Web-{5019C983-19D2-1ED5-7746-81897251BA94}" dt="2022-03-09T23:47:47.683" v="97" actId="20577"/>
          <ac:spMkLst>
            <pc:docMk/>
            <pc:sldMk cId="1642732202" sldId="260"/>
            <ac:spMk id="13" creationId="{0AC61D96-D5CA-4942-A1B5-230E80582226}"/>
          </ac:spMkLst>
        </pc:spChg>
        <pc:spChg chg="mod">
          <ac:chgData name="Jardely Martinez (Indo2022 PC)" userId="S::jardelymartinez@mwc-cmm.org::f302c47c-c889-46cc-b8f5-6e2c04db7abf" providerId="AD" clId="Web-{5019C983-19D2-1ED5-7746-81897251BA94}" dt="2022-03-09T23:48:03.933" v="102" actId="20577"/>
          <ac:spMkLst>
            <pc:docMk/>
            <pc:sldMk cId="1642732202" sldId="260"/>
            <ac:spMk id="14" creationId="{BD285697-8117-4496-B44A-946D951AAAFB}"/>
          </ac:spMkLst>
        </pc:spChg>
      </pc:sldChg>
    </pc:docChg>
  </pc:docChgLst>
  <pc:docChgLst>
    <pc:chgData name="Jardely Martinez (Indo2022 PC)" userId="S::jardelymartinez@mwc-cmm.org::f302c47c-c889-46cc-b8f5-6e2c04db7abf" providerId="AD" clId="Web-{91C1D584-AD0F-E955-924F-7A43C57298A9}"/>
    <pc:docChg chg="modSld">
      <pc:chgData name="Jardely Martinez (Indo2022 PC)" userId="S::jardelymartinez@mwc-cmm.org::f302c47c-c889-46cc-b8f5-6e2c04db7abf" providerId="AD" clId="Web-{91C1D584-AD0F-E955-924F-7A43C57298A9}" dt="2022-03-02T19:37:17.360" v="44" actId="20577"/>
      <pc:docMkLst>
        <pc:docMk/>
      </pc:docMkLst>
      <pc:sldChg chg="modSp">
        <pc:chgData name="Jardely Martinez (Indo2022 PC)" userId="S::jardelymartinez@mwc-cmm.org::f302c47c-c889-46cc-b8f5-6e2c04db7abf" providerId="AD" clId="Web-{91C1D584-AD0F-E955-924F-7A43C57298A9}" dt="2022-03-02T19:37:17.360" v="44" actId="20577"/>
        <pc:sldMkLst>
          <pc:docMk/>
          <pc:sldMk cId="776674844" sldId="256"/>
        </pc:sldMkLst>
        <pc:spChg chg="mod">
          <ac:chgData name="Jardely Martinez (Indo2022 PC)" userId="S::jardelymartinez@mwc-cmm.org::f302c47c-c889-46cc-b8f5-6e2c04db7abf" providerId="AD" clId="Web-{91C1D584-AD0F-E955-924F-7A43C57298A9}" dt="2022-03-02T19:37:17.360" v="44" actId="20577"/>
          <ac:spMkLst>
            <pc:docMk/>
            <pc:sldMk cId="776674844" sldId="256"/>
            <ac:spMk id="2" creationId="{4AD47C63-7084-6745-BBA5-D35E8D3D63E3}"/>
          </ac:spMkLst>
        </pc:spChg>
      </pc:sldChg>
    </pc:docChg>
  </pc:docChgLst>
  <pc:docChgLst>
    <pc:chgData name="Jardely Martinez (Indo2022 PC)" userId="S::jardelymartinez@mwc-cmm.org::f302c47c-c889-46cc-b8f5-6e2c04db7abf" providerId="AD" clId="Web-{474A9B72-3C00-6648-69A7-B26287822CC5}"/>
    <pc:docChg chg="addSld modSld">
      <pc:chgData name="Jardely Martinez (Indo2022 PC)" userId="S::jardelymartinez@mwc-cmm.org::f302c47c-c889-46cc-b8f5-6e2c04db7abf" providerId="AD" clId="Web-{474A9B72-3C00-6648-69A7-B26287822CC5}" dt="2022-03-10T19:53:52.176" v="198" actId="14100"/>
      <pc:docMkLst>
        <pc:docMk/>
      </pc:docMkLst>
      <pc:sldChg chg="modSp">
        <pc:chgData name="Jardely Martinez (Indo2022 PC)" userId="S::jardelymartinez@mwc-cmm.org::f302c47c-c889-46cc-b8f5-6e2c04db7abf" providerId="AD" clId="Web-{474A9B72-3C00-6648-69A7-B26287822CC5}" dt="2022-03-10T19:48:13.078" v="116" actId="20577"/>
        <pc:sldMkLst>
          <pc:docMk/>
          <pc:sldMk cId="776674844" sldId="256"/>
        </pc:sldMkLst>
        <pc:spChg chg="mod">
          <ac:chgData name="Jardely Martinez (Indo2022 PC)" userId="S::jardelymartinez@mwc-cmm.org::f302c47c-c889-46cc-b8f5-6e2c04db7abf" providerId="AD" clId="Web-{474A9B72-3C00-6648-69A7-B26287822CC5}" dt="2022-03-10T19:10:47.460" v="1" actId="20577"/>
          <ac:spMkLst>
            <pc:docMk/>
            <pc:sldMk cId="776674844" sldId="256"/>
            <ac:spMk id="2" creationId="{4AD47C63-7084-6745-BBA5-D35E8D3D63E3}"/>
          </ac:spMkLst>
        </pc:spChg>
        <pc:spChg chg="mod">
          <ac:chgData name="Jardely Martinez (Indo2022 PC)" userId="S::jardelymartinez@mwc-cmm.org::f302c47c-c889-46cc-b8f5-6e2c04db7abf" providerId="AD" clId="Web-{474A9B72-3C00-6648-69A7-B26287822CC5}" dt="2022-03-10T19:48:13.078" v="116" actId="20577"/>
          <ac:spMkLst>
            <pc:docMk/>
            <pc:sldMk cId="776674844" sldId="256"/>
            <ac:spMk id="3" creationId="{88987627-B6FA-2941-9E06-3831E7426E9D}"/>
          </ac:spMkLst>
        </pc:spChg>
        <pc:spChg chg="mod">
          <ac:chgData name="Jardely Martinez (Indo2022 PC)" userId="S::jardelymartinez@mwc-cmm.org::f302c47c-c889-46cc-b8f5-6e2c04db7abf" providerId="AD" clId="Web-{474A9B72-3C00-6648-69A7-B26287822CC5}" dt="2022-03-10T19:43:24.089" v="68" actId="20577"/>
          <ac:spMkLst>
            <pc:docMk/>
            <pc:sldMk cId="776674844" sldId="256"/>
            <ac:spMk id="12" creationId="{22D7B63D-A319-F942-9A63-D0BF0281DE94}"/>
          </ac:spMkLst>
        </pc:spChg>
      </pc:sldChg>
      <pc:sldChg chg="delSp modSp">
        <pc:chgData name="Jardely Martinez (Indo2022 PC)" userId="S::jardelymartinez@mwc-cmm.org::f302c47c-c889-46cc-b8f5-6e2c04db7abf" providerId="AD" clId="Web-{474A9B72-3C00-6648-69A7-B26287822CC5}" dt="2022-03-10T19:53:52.176" v="198" actId="14100"/>
        <pc:sldMkLst>
          <pc:docMk/>
          <pc:sldMk cId="3530080215" sldId="259"/>
        </pc:sldMkLst>
        <pc:spChg chg="mod">
          <ac:chgData name="Jardely Martinez (Indo2022 PC)" userId="S::jardelymartinez@mwc-cmm.org::f302c47c-c889-46cc-b8f5-6e2c04db7abf" providerId="AD" clId="Web-{474A9B72-3C00-6648-69A7-B26287822CC5}" dt="2022-03-10T19:53:52.176" v="198" actId="14100"/>
          <ac:spMkLst>
            <pc:docMk/>
            <pc:sldMk cId="3530080215" sldId="259"/>
            <ac:spMk id="2" creationId="{4AD47C63-7084-6745-BBA5-D35E8D3D63E3}"/>
          </ac:spMkLst>
        </pc:spChg>
        <pc:spChg chg="mod">
          <ac:chgData name="Jardely Martinez (Indo2022 PC)" userId="S::jardelymartinez@mwc-cmm.org::f302c47c-c889-46cc-b8f5-6e2c04db7abf" providerId="AD" clId="Web-{474A9B72-3C00-6648-69A7-B26287822CC5}" dt="2022-03-10T19:45:29.856" v="96" actId="20577"/>
          <ac:spMkLst>
            <pc:docMk/>
            <pc:sldMk cId="3530080215" sldId="259"/>
            <ac:spMk id="3" creationId="{88987627-B6FA-2941-9E06-3831E7426E9D}"/>
          </ac:spMkLst>
        </pc:spChg>
        <pc:spChg chg="mod">
          <ac:chgData name="Jardely Martinez (Indo2022 PC)" userId="S::jardelymartinez@mwc-cmm.org::f302c47c-c889-46cc-b8f5-6e2c04db7abf" providerId="AD" clId="Web-{474A9B72-3C00-6648-69A7-B26287822CC5}" dt="2022-03-10T19:47:51.546" v="114" actId="20577"/>
          <ac:spMkLst>
            <pc:docMk/>
            <pc:sldMk cId="3530080215" sldId="259"/>
            <ac:spMk id="14" creationId="{1D99E5CB-53BF-4F4E-85DD-19BBB82C4429}"/>
          </ac:spMkLst>
        </pc:spChg>
        <pc:picChg chg="del">
          <ac:chgData name="Jardely Martinez (Indo2022 PC)" userId="S::jardelymartinez@mwc-cmm.org::f302c47c-c889-46cc-b8f5-6e2c04db7abf" providerId="AD" clId="Web-{474A9B72-3C00-6648-69A7-B26287822CC5}" dt="2022-03-10T19:44:28.652" v="87"/>
          <ac:picMkLst>
            <pc:docMk/>
            <pc:sldMk cId="3530080215" sldId="259"/>
            <ac:picMk id="6" creationId="{AB7B2C48-7F9E-4CD4-9A50-982EBA0B998A}"/>
          </ac:picMkLst>
        </pc:picChg>
        <pc:picChg chg="del mod">
          <ac:chgData name="Jardely Martinez (Indo2022 PC)" userId="S::jardelymartinez@mwc-cmm.org::f302c47c-c889-46cc-b8f5-6e2c04db7abf" providerId="AD" clId="Web-{474A9B72-3C00-6648-69A7-B26287822CC5}" dt="2022-03-10T19:44:12.871" v="82"/>
          <ac:picMkLst>
            <pc:docMk/>
            <pc:sldMk cId="3530080215" sldId="259"/>
            <ac:picMk id="7" creationId="{352A14FC-BFC0-4CF4-B32B-9F3E03B6AF03}"/>
          </ac:picMkLst>
        </pc:picChg>
        <pc:picChg chg="del">
          <ac:chgData name="Jardely Martinez (Indo2022 PC)" userId="S::jardelymartinez@mwc-cmm.org::f302c47c-c889-46cc-b8f5-6e2c04db7abf" providerId="AD" clId="Web-{474A9B72-3C00-6648-69A7-B26287822CC5}" dt="2022-03-10T19:44:22.590" v="85"/>
          <ac:picMkLst>
            <pc:docMk/>
            <pc:sldMk cId="3530080215" sldId="259"/>
            <ac:picMk id="8" creationId="{5DA651C0-6BCF-4AA8-B88E-8C4AB7464DA4}"/>
          </ac:picMkLst>
        </pc:picChg>
      </pc:sldChg>
      <pc:sldChg chg="delSp modSp modCm">
        <pc:chgData name="Jardely Martinez (Indo2022 PC)" userId="S::jardelymartinez@mwc-cmm.org::f302c47c-c889-46cc-b8f5-6e2c04db7abf" providerId="AD" clId="Web-{474A9B72-3C00-6648-69A7-B26287822CC5}" dt="2022-03-10T19:53:16.145" v="196" actId="1076"/>
        <pc:sldMkLst>
          <pc:docMk/>
          <pc:sldMk cId="1642732202" sldId="260"/>
        </pc:sldMkLst>
        <pc:spChg chg="mod">
          <ac:chgData name="Jardely Martinez (Indo2022 PC)" userId="S::jardelymartinez@mwc-cmm.org::f302c47c-c889-46cc-b8f5-6e2c04db7abf" providerId="AD" clId="Web-{474A9B72-3C00-6648-69A7-B26287822CC5}" dt="2022-03-10T19:49:30.204" v="138" actId="1076"/>
          <ac:spMkLst>
            <pc:docMk/>
            <pc:sldMk cId="1642732202" sldId="260"/>
            <ac:spMk id="2" creationId="{72D7F267-D41B-4B99-B270-31B21EBDEC77}"/>
          </ac:spMkLst>
        </pc:spChg>
        <pc:spChg chg="mod">
          <ac:chgData name="Jardely Martinez (Indo2022 PC)" userId="S::jardelymartinez@mwc-cmm.org::f302c47c-c889-46cc-b8f5-6e2c04db7abf" providerId="AD" clId="Web-{474A9B72-3C00-6648-69A7-B26287822CC5}" dt="2022-03-10T19:52:58.691" v="192" actId="1076"/>
          <ac:spMkLst>
            <pc:docMk/>
            <pc:sldMk cId="1642732202" sldId="260"/>
            <ac:spMk id="3" creationId="{47718C9C-CA8A-41BE-B53A-2E3CC7099305}"/>
          </ac:spMkLst>
        </pc:spChg>
        <pc:spChg chg="del mod">
          <ac:chgData name="Jardely Martinez (Indo2022 PC)" userId="S::jardelymartinez@mwc-cmm.org::f302c47c-c889-46cc-b8f5-6e2c04db7abf" providerId="AD" clId="Web-{474A9B72-3C00-6648-69A7-B26287822CC5}" dt="2022-03-10T19:52:53.472" v="191"/>
          <ac:spMkLst>
            <pc:docMk/>
            <pc:sldMk cId="1642732202" sldId="260"/>
            <ac:spMk id="7" creationId="{FE21AD27-5D95-4395-8491-B9B0DFA492AC}"/>
          </ac:spMkLst>
        </pc:spChg>
        <pc:spChg chg="mod">
          <ac:chgData name="Jardely Martinez (Indo2022 PC)" userId="S::jardelymartinez@mwc-cmm.org::f302c47c-c889-46cc-b8f5-6e2c04db7abf" providerId="AD" clId="Web-{474A9B72-3C00-6648-69A7-B26287822CC5}" dt="2022-03-10T19:52:26.691" v="186" actId="1076"/>
          <ac:spMkLst>
            <pc:docMk/>
            <pc:sldMk cId="1642732202" sldId="260"/>
            <ac:spMk id="13" creationId="{0AC61D96-D5CA-4942-A1B5-230E80582226}"/>
          </ac:spMkLst>
        </pc:spChg>
        <pc:spChg chg="mod">
          <ac:chgData name="Jardely Martinez (Indo2022 PC)" userId="S::jardelymartinez@mwc-cmm.org::f302c47c-c889-46cc-b8f5-6e2c04db7abf" providerId="AD" clId="Web-{474A9B72-3C00-6648-69A7-B26287822CC5}" dt="2022-03-10T19:53:16.145" v="196" actId="1076"/>
          <ac:spMkLst>
            <pc:docMk/>
            <pc:sldMk cId="1642732202" sldId="260"/>
            <ac:spMk id="14" creationId="{BD285697-8117-4496-B44A-946D951AAAFB}"/>
          </ac:spMkLst>
        </pc:spChg>
        <pc:picChg chg="mod">
          <ac:chgData name="Jardely Martinez (Indo2022 PC)" userId="S::jardelymartinez@mwc-cmm.org::f302c47c-c889-46cc-b8f5-6e2c04db7abf" providerId="AD" clId="Web-{474A9B72-3C00-6648-69A7-B26287822CC5}" dt="2022-03-10T19:49:35.407" v="140" actId="1076"/>
          <ac:picMkLst>
            <pc:docMk/>
            <pc:sldMk cId="1642732202" sldId="260"/>
            <ac:picMk id="4" creationId="{A6679E05-8657-43FD-B328-C167AB43698B}"/>
          </ac:picMkLst>
        </pc:picChg>
      </pc:sldChg>
      <pc:sldChg chg="addSp modSp">
        <pc:chgData name="Jardely Martinez (Indo2022 PC)" userId="S::jardelymartinez@mwc-cmm.org::f302c47c-c889-46cc-b8f5-6e2c04db7abf" providerId="AD" clId="Web-{474A9B72-3C00-6648-69A7-B26287822CC5}" dt="2022-03-10T19:52:02.331" v="184" actId="1076"/>
        <pc:sldMkLst>
          <pc:docMk/>
          <pc:sldMk cId="3177857542" sldId="261"/>
        </pc:sldMkLst>
        <pc:spChg chg="add mod">
          <ac:chgData name="Jardely Martinez (Indo2022 PC)" userId="S::jardelymartinez@mwc-cmm.org::f302c47c-c889-46cc-b8f5-6e2c04db7abf" providerId="AD" clId="Web-{474A9B72-3C00-6648-69A7-B26287822CC5}" dt="2022-03-10T19:50:53.221" v="162" actId="14100"/>
          <ac:spMkLst>
            <pc:docMk/>
            <pc:sldMk cId="3177857542" sldId="261"/>
            <ac:spMk id="4" creationId="{F238F51E-F54A-4C2D-952A-F7C88A76EC68}"/>
          </ac:spMkLst>
        </pc:spChg>
        <pc:spChg chg="mod">
          <ac:chgData name="Jardely Martinez (Indo2022 PC)" userId="S::jardelymartinez@mwc-cmm.org::f302c47c-c889-46cc-b8f5-6e2c04db7abf" providerId="AD" clId="Web-{474A9B72-3C00-6648-69A7-B26287822CC5}" dt="2022-03-10T19:51:58.534" v="183" actId="1076"/>
          <ac:spMkLst>
            <pc:docMk/>
            <pc:sldMk cId="3177857542" sldId="261"/>
            <ac:spMk id="8" creationId="{73594581-70A7-4706-95ED-D5AA9B1DD37C}"/>
          </ac:spMkLst>
        </pc:spChg>
        <pc:spChg chg="mod">
          <ac:chgData name="Jardely Martinez (Indo2022 PC)" userId="S::jardelymartinez@mwc-cmm.org::f302c47c-c889-46cc-b8f5-6e2c04db7abf" providerId="AD" clId="Web-{474A9B72-3C00-6648-69A7-B26287822CC5}" dt="2022-03-10T19:51:28.127" v="170" actId="1076"/>
          <ac:spMkLst>
            <pc:docMk/>
            <pc:sldMk cId="3177857542" sldId="261"/>
            <ac:spMk id="9" creationId="{0EA573D5-4D24-46AE-B402-D4A77D34657B}"/>
          </ac:spMkLst>
        </pc:spChg>
        <pc:spChg chg="mod">
          <ac:chgData name="Jardely Martinez (Indo2022 PC)" userId="S::jardelymartinez@mwc-cmm.org::f302c47c-c889-46cc-b8f5-6e2c04db7abf" providerId="AD" clId="Web-{474A9B72-3C00-6648-69A7-B26287822CC5}" dt="2022-03-10T19:52:02.331" v="184" actId="1076"/>
          <ac:spMkLst>
            <pc:docMk/>
            <pc:sldMk cId="3177857542" sldId="261"/>
            <ac:spMk id="18" creationId="{709E8E7A-0C8C-4C1A-8323-B29CB4A53DB4}"/>
          </ac:spMkLst>
        </pc:spChg>
        <pc:picChg chg="mod">
          <ac:chgData name="Jardely Martinez (Indo2022 PC)" userId="S::jardelymartinez@mwc-cmm.org::f302c47c-c889-46cc-b8f5-6e2c04db7abf" providerId="AD" clId="Web-{474A9B72-3C00-6648-69A7-B26287822CC5}" dt="2022-03-10T19:51:21.330" v="169" actId="1076"/>
          <ac:picMkLst>
            <pc:docMk/>
            <pc:sldMk cId="3177857542" sldId="261"/>
            <ac:picMk id="2" creationId="{7AB38D36-99CF-4FA3-92A1-35E2FD042162}"/>
          </ac:picMkLst>
        </pc:picChg>
        <pc:picChg chg="mod">
          <ac:chgData name="Jardely Martinez (Indo2022 PC)" userId="S::jardelymartinez@mwc-cmm.org::f302c47c-c889-46cc-b8f5-6e2c04db7abf" providerId="AD" clId="Web-{474A9B72-3C00-6648-69A7-B26287822CC5}" dt="2022-03-10T19:51:40.487" v="174" actId="14100"/>
          <ac:picMkLst>
            <pc:docMk/>
            <pc:sldMk cId="3177857542" sldId="261"/>
            <ac:picMk id="3" creationId="{7ED8BF2F-99DB-454F-B507-1A12BA909E3F}"/>
          </ac:picMkLst>
        </pc:picChg>
        <pc:picChg chg="mod">
          <ac:chgData name="Jardely Martinez (Indo2022 PC)" userId="S::jardelymartinez@mwc-cmm.org::f302c47c-c889-46cc-b8f5-6e2c04db7abf" providerId="AD" clId="Web-{474A9B72-3C00-6648-69A7-B26287822CC5}" dt="2022-03-10T19:50:32.627" v="156" actId="1076"/>
          <ac:picMkLst>
            <pc:docMk/>
            <pc:sldMk cId="3177857542" sldId="261"/>
            <ac:picMk id="16" creationId="{FC8CCB72-C652-4161-A4A0-BF5B26F72511}"/>
          </ac:picMkLst>
        </pc:picChg>
      </pc:sldChg>
      <pc:sldChg chg="addSp delSp modSp new">
        <pc:chgData name="Jardely Martinez (Indo2022 PC)" userId="S::jardelymartinez@mwc-cmm.org::f302c47c-c889-46cc-b8f5-6e2c04db7abf" providerId="AD" clId="Web-{474A9B72-3C00-6648-69A7-B26287822CC5}" dt="2022-03-10T19:12:59.667" v="56" actId="20577"/>
        <pc:sldMkLst>
          <pc:docMk/>
          <pc:sldMk cId="180657968" sldId="262"/>
        </pc:sldMkLst>
        <pc:spChg chg="del">
          <ac:chgData name="Jardely Martinez (Indo2022 PC)" userId="S::jardelymartinez@mwc-cmm.org::f302c47c-c889-46cc-b8f5-6e2c04db7abf" providerId="AD" clId="Web-{474A9B72-3C00-6648-69A7-B26287822CC5}" dt="2022-03-10T19:11:27.086" v="11"/>
          <ac:spMkLst>
            <pc:docMk/>
            <pc:sldMk cId="180657968" sldId="262"/>
            <ac:spMk id="2" creationId="{785FAA8D-448F-4429-87A0-2279ECB76625}"/>
          </ac:spMkLst>
        </pc:spChg>
        <pc:spChg chg="mod">
          <ac:chgData name="Jardely Martinez (Indo2022 PC)" userId="S::jardelymartinez@mwc-cmm.org::f302c47c-c889-46cc-b8f5-6e2c04db7abf" providerId="AD" clId="Web-{474A9B72-3C00-6648-69A7-B26287822CC5}" dt="2022-03-10T19:12:59.667" v="56" actId="20577"/>
          <ac:spMkLst>
            <pc:docMk/>
            <pc:sldMk cId="180657968" sldId="262"/>
            <ac:spMk id="3" creationId="{E6B1050D-567B-4873-8014-D3FFDE6F6E29}"/>
          </ac:spMkLst>
        </pc:spChg>
        <pc:picChg chg="add mod">
          <ac:chgData name="Jardely Martinez (Indo2022 PC)" userId="S::jardelymartinez@mwc-cmm.org::f302c47c-c889-46cc-b8f5-6e2c04db7abf" providerId="AD" clId="Web-{474A9B72-3C00-6648-69A7-B26287822CC5}" dt="2022-03-10T19:12:22.025" v="52" actId="1076"/>
          <ac:picMkLst>
            <pc:docMk/>
            <pc:sldMk cId="180657968" sldId="262"/>
            <ac:picMk id="5" creationId="{1D56AC7B-75FC-40F3-AA19-9E3F5E0E7FF4}"/>
          </ac:picMkLst>
        </pc:picChg>
        <pc:picChg chg="add mod">
          <ac:chgData name="Jardely Martinez (Indo2022 PC)" userId="S::jardelymartinez@mwc-cmm.org::f302c47c-c889-46cc-b8f5-6e2c04db7abf" providerId="AD" clId="Web-{474A9B72-3C00-6648-69A7-B26287822CC5}" dt="2022-03-10T19:12:33.557" v="54" actId="1076"/>
          <ac:picMkLst>
            <pc:docMk/>
            <pc:sldMk cId="180657968" sldId="262"/>
            <ac:picMk id="7" creationId="{4EEFC0E7-6655-4924-A5DB-EAC0CEC8E7CE}"/>
          </ac:picMkLst>
        </pc:picChg>
      </pc:sldChg>
      <pc:sldChg chg="addSp delSp modSp new mod setBg">
        <pc:chgData name="Jardely Martinez (Indo2022 PC)" userId="S::jardelymartinez@mwc-cmm.org::f302c47c-c889-46cc-b8f5-6e2c04db7abf" providerId="AD" clId="Web-{474A9B72-3C00-6648-69A7-B26287822CC5}" dt="2022-03-10T19:47:43.952" v="112" actId="1076"/>
        <pc:sldMkLst>
          <pc:docMk/>
          <pc:sldMk cId="1774962125" sldId="263"/>
        </pc:sldMkLst>
        <pc:spChg chg="del">
          <ac:chgData name="Jardely Martinez (Indo2022 PC)" userId="S::jardelymartinez@mwc-cmm.org::f302c47c-c889-46cc-b8f5-6e2c04db7abf" providerId="AD" clId="Web-{474A9B72-3C00-6648-69A7-B26287822CC5}" dt="2022-03-10T19:43:51.964" v="73"/>
          <ac:spMkLst>
            <pc:docMk/>
            <pc:sldMk cId="1774962125" sldId="263"/>
            <ac:spMk id="2" creationId="{3C4FEA7D-08A8-4CA3-B804-64480C5F9EBD}"/>
          </ac:spMkLst>
        </pc:spChg>
        <pc:spChg chg="mod">
          <ac:chgData name="Jardely Martinez (Indo2022 PC)" userId="S::jardelymartinez@mwc-cmm.org::f302c47c-c889-46cc-b8f5-6e2c04db7abf" providerId="AD" clId="Web-{474A9B72-3C00-6648-69A7-B26287822CC5}" dt="2022-03-10T19:46:45.451" v="104" actId="1076"/>
          <ac:spMkLst>
            <pc:docMk/>
            <pc:sldMk cId="1774962125" sldId="263"/>
            <ac:spMk id="3" creationId="{95210DDD-1F33-40F8-80BF-6E322EE307B1}"/>
          </ac:spMkLst>
        </pc:spChg>
        <pc:spChg chg="add">
          <ac:chgData name="Jardely Martinez (Indo2022 PC)" userId="S::jardelymartinez@mwc-cmm.org::f302c47c-c889-46cc-b8f5-6e2c04db7abf" providerId="AD" clId="Web-{474A9B72-3C00-6648-69A7-B26287822CC5}" dt="2022-03-10T19:46:12.045" v="97"/>
          <ac:spMkLst>
            <pc:docMk/>
            <pc:sldMk cId="1774962125" sldId="263"/>
            <ac:spMk id="11" creationId="{91F32EBA-ED97-466E-8CFA-8382584155D0}"/>
          </ac:spMkLst>
        </pc:spChg>
        <pc:picChg chg="add mod">
          <ac:chgData name="Jardely Martinez (Indo2022 PC)" userId="S::jardelymartinez@mwc-cmm.org::f302c47c-c889-46cc-b8f5-6e2c04db7abf" providerId="AD" clId="Web-{474A9B72-3C00-6648-69A7-B26287822CC5}" dt="2022-03-10T19:46:12.045" v="97"/>
          <ac:picMkLst>
            <pc:docMk/>
            <pc:sldMk cId="1774962125" sldId="263"/>
            <ac:picMk id="4" creationId="{F7A53400-6C8D-4D36-935C-83171D6765C5}"/>
          </ac:picMkLst>
        </pc:picChg>
        <pc:picChg chg="add mod ord">
          <ac:chgData name="Jardely Martinez (Indo2022 PC)" userId="S::jardelymartinez@mwc-cmm.org::f302c47c-c889-46cc-b8f5-6e2c04db7abf" providerId="AD" clId="Web-{474A9B72-3C00-6648-69A7-B26287822CC5}" dt="2022-03-10T19:46:12.045" v="97"/>
          <ac:picMkLst>
            <pc:docMk/>
            <pc:sldMk cId="1774962125" sldId="263"/>
            <ac:picMk id="5" creationId="{CACC4C4E-2DBA-4521-809C-3A87AFD1B0F4}"/>
          </ac:picMkLst>
        </pc:picChg>
        <pc:picChg chg="add mod">
          <ac:chgData name="Jardely Martinez (Indo2022 PC)" userId="S::jardelymartinez@mwc-cmm.org::f302c47c-c889-46cc-b8f5-6e2c04db7abf" providerId="AD" clId="Web-{474A9B72-3C00-6648-69A7-B26287822CC5}" dt="2022-03-10T19:46:12.045" v="97"/>
          <ac:picMkLst>
            <pc:docMk/>
            <pc:sldMk cId="1774962125" sldId="263"/>
            <ac:picMk id="6" creationId="{88C79486-2FB0-44D8-9005-3BBCCE1E58E6}"/>
          </ac:picMkLst>
        </pc:picChg>
        <pc:picChg chg="add mod">
          <ac:chgData name="Jardely Martinez (Indo2022 PC)" userId="S::jardelymartinez@mwc-cmm.org::f302c47c-c889-46cc-b8f5-6e2c04db7abf" providerId="AD" clId="Web-{474A9B72-3C00-6648-69A7-B26287822CC5}" dt="2022-03-10T19:47:31.233" v="109" actId="1076"/>
          <ac:picMkLst>
            <pc:docMk/>
            <pc:sldMk cId="1774962125" sldId="263"/>
            <ac:picMk id="7" creationId="{636C02E3-9631-49F1-A0BB-46B9B2EBE680}"/>
          </ac:picMkLst>
        </pc:picChg>
        <pc:picChg chg="add mod">
          <ac:chgData name="Jardely Martinez (Indo2022 PC)" userId="S::jardelymartinez@mwc-cmm.org::f302c47c-c889-46cc-b8f5-6e2c04db7abf" providerId="AD" clId="Web-{474A9B72-3C00-6648-69A7-B26287822CC5}" dt="2022-03-10T19:47:43.952" v="112" actId="1076"/>
          <ac:picMkLst>
            <pc:docMk/>
            <pc:sldMk cId="1774962125" sldId="263"/>
            <ac:picMk id="9" creationId="{E0A3CC6E-FA52-49A9-AB22-533FAC9CE189}"/>
          </ac:picMkLst>
        </pc:picChg>
      </pc:sldChg>
    </pc:docChg>
  </pc:docChgLst>
  <pc:docChgLst>
    <pc:chgData name="Jardely Martinez (Indo2022 PC)" userId="S::jardelymartinez@mwc-cmm.org::f302c47c-c889-46cc-b8f5-6e2c04db7abf" providerId="AD" clId="Web-{E6E7A65E-04EE-C0A2-D9C0-1BB82F424F9F}"/>
    <pc:docChg chg="mod modSld">
      <pc:chgData name="Jardely Martinez (Indo2022 PC)" userId="S::jardelymartinez@mwc-cmm.org::f302c47c-c889-46cc-b8f5-6e2c04db7abf" providerId="AD" clId="Web-{E6E7A65E-04EE-C0A2-D9C0-1BB82F424F9F}" dt="2022-03-10T19:01:17.750" v="76" actId="1076"/>
      <pc:docMkLst>
        <pc:docMk/>
      </pc:docMkLst>
      <pc:sldChg chg="addSp delSp modSp">
        <pc:chgData name="Jardely Martinez (Indo2022 PC)" userId="S::jardelymartinez@mwc-cmm.org::f302c47c-c889-46cc-b8f5-6e2c04db7abf" providerId="AD" clId="Web-{E6E7A65E-04EE-C0A2-D9C0-1BB82F424F9F}" dt="2022-03-10T18:45:30.803" v="44" actId="1076"/>
        <pc:sldMkLst>
          <pc:docMk/>
          <pc:sldMk cId="776674844" sldId="256"/>
        </pc:sldMkLst>
        <pc:spChg chg="mod">
          <ac:chgData name="Jardely Martinez (Indo2022 PC)" userId="S::jardelymartinez@mwc-cmm.org::f302c47c-c889-46cc-b8f5-6e2c04db7abf" providerId="AD" clId="Web-{E6E7A65E-04EE-C0A2-D9C0-1BB82F424F9F}" dt="2022-03-10T18:42:06.829" v="33" actId="20577"/>
          <ac:spMkLst>
            <pc:docMk/>
            <pc:sldMk cId="776674844" sldId="256"/>
            <ac:spMk id="3" creationId="{88987627-B6FA-2941-9E06-3831E7426E9D}"/>
          </ac:spMkLst>
        </pc:spChg>
        <pc:spChg chg="mod">
          <ac:chgData name="Jardely Martinez (Indo2022 PC)" userId="S::jardelymartinez@mwc-cmm.org::f302c47c-c889-46cc-b8f5-6e2c04db7abf" providerId="AD" clId="Web-{E6E7A65E-04EE-C0A2-D9C0-1BB82F424F9F}" dt="2022-03-10T18:41:45.219" v="7" actId="20577"/>
          <ac:spMkLst>
            <pc:docMk/>
            <pc:sldMk cId="776674844" sldId="256"/>
            <ac:spMk id="12" creationId="{22D7B63D-A319-F942-9A63-D0BF0281DE94}"/>
          </ac:spMkLst>
        </pc:spChg>
        <pc:picChg chg="add del mod">
          <ac:chgData name="Jardely Martinez (Indo2022 PC)" userId="S::jardelymartinez@mwc-cmm.org::f302c47c-c889-46cc-b8f5-6e2c04db7abf" providerId="AD" clId="Web-{E6E7A65E-04EE-C0A2-D9C0-1BB82F424F9F}" dt="2022-03-10T18:45:23.662" v="42"/>
          <ac:picMkLst>
            <pc:docMk/>
            <pc:sldMk cId="776674844" sldId="256"/>
            <ac:picMk id="7" creationId="{2BAA77E3-8CC3-4B8D-8673-7D6DF0567C37}"/>
          </ac:picMkLst>
        </pc:picChg>
        <pc:picChg chg="add mod">
          <ac:chgData name="Jardely Martinez (Indo2022 PC)" userId="S::jardelymartinez@mwc-cmm.org::f302c47c-c889-46cc-b8f5-6e2c04db7abf" providerId="AD" clId="Web-{E6E7A65E-04EE-C0A2-D9C0-1BB82F424F9F}" dt="2022-03-10T18:45:30.803" v="44" actId="1076"/>
          <ac:picMkLst>
            <pc:docMk/>
            <pc:sldMk cId="776674844" sldId="256"/>
            <ac:picMk id="8" creationId="{8ED899C7-0902-48DE-8635-3F87F57BA5C8}"/>
          </ac:picMkLst>
        </pc:picChg>
        <pc:picChg chg="del">
          <ac:chgData name="Jardely Martinez (Indo2022 PC)" userId="S::jardelymartinez@mwc-cmm.org::f302c47c-c889-46cc-b8f5-6e2c04db7abf" providerId="AD" clId="Web-{E6E7A65E-04EE-C0A2-D9C0-1BB82F424F9F}" dt="2022-03-10T18:44:39.926" v="37"/>
          <ac:picMkLst>
            <pc:docMk/>
            <pc:sldMk cId="776674844" sldId="256"/>
            <ac:picMk id="13" creationId="{0162D493-AB6F-9A45-AB87-29E7CA4CD2B1}"/>
          </ac:picMkLst>
        </pc:picChg>
      </pc:sldChg>
      <pc:sldChg chg="addSp delSp modSp">
        <pc:chgData name="Jardely Martinez (Indo2022 PC)" userId="S::jardelymartinez@mwc-cmm.org::f302c47c-c889-46cc-b8f5-6e2c04db7abf" providerId="AD" clId="Web-{E6E7A65E-04EE-C0A2-D9C0-1BB82F424F9F}" dt="2022-03-10T18:46:07.444" v="53" actId="20577"/>
        <pc:sldMkLst>
          <pc:docMk/>
          <pc:sldMk cId="3530080215" sldId="259"/>
        </pc:sldMkLst>
        <pc:spChg chg="add del mod">
          <ac:chgData name="Jardely Martinez (Indo2022 PC)" userId="S::jardelymartinez@mwc-cmm.org::f302c47c-c889-46cc-b8f5-6e2c04db7abf" providerId="AD" clId="Web-{E6E7A65E-04EE-C0A2-D9C0-1BB82F424F9F}" dt="2022-03-10T18:45:43.959" v="48"/>
          <ac:spMkLst>
            <pc:docMk/>
            <pc:sldMk cId="3530080215" sldId="259"/>
            <ac:spMk id="4" creationId="{57131865-B451-4835-987F-AB99995B85B7}"/>
          </ac:spMkLst>
        </pc:spChg>
        <pc:spChg chg="mod">
          <ac:chgData name="Jardely Martinez (Indo2022 PC)" userId="S::jardelymartinez@mwc-cmm.org::f302c47c-c889-46cc-b8f5-6e2c04db7abf" providerId="AD" clId="Web-{E6E7A65E-04EE-C0A2-D9C0-1BB82F424F9F}" dt="2022-03-10T18:46:07.444" v="53" actId="20577"/>
          <ac:spMkLst>
            <pc:docMk/>
            <pc:sldMk cId="3530080215" sldId="259"/>
            <ac:spMk id="14" creationId="{1D99E5CB-53BF-4F4E-85DD-19BBB82C4429}"/>
          </ac:spMkLst>
        </pc:spChg>
        <pc:picChg chg="add mod">
          <ac:chgData name="Jardely Martinez (Indo2022 PC)" userId="S::jardelymartinez@mwc-cmm.org::f302c47c-c889-46cc-b8f5-6e2c04db7abf" providerId="AD" clId="Web-{E6E7A65E-04EE-C0A2-D9C0-1BB82F424F9F}" dt="2022-03-10T18:45:58.272" v="52" actId="1076"/>
          <ac:picMkLst>
            <pc:docMk/>
            <pc:sldMk cId="3530080215" sldId="259"/>
            <ac:picMk id="5" creationId="{80957B7E-58A8-4601-B279-CCC949986C87}"/>
          </ac:picMkLst>
        </pc:picChg>
        <pc:picChg chg="del">
          <ac:chgData name="Jardely Martinez (Indo2022 PC)" userId="S::jardelymartinez@mwc-cmm.org::f302c47c-c889-46cc-b8f5-6e2c04db7abf" providerId="AD" clId="Web-{E6E7A65E-04EE-C0A2-D9C0-1BB82F424F9F}" dt="2022-03-10T18:45:52.491" v="50"/>
          <ac:picMkLst>
            <pc:docMk/>
            <pc:sldMk cId="3530080215" sldId="259"/>
            <ac:picMk id="12" creationId="{D39C235A-5C45-4C42-BB09-7A7601EDF597}"/>
          </ac:picMkLst>
        </pc:picChg>
      </pc:sldChg>
      <pc:sldChg chg="addSp delSp modSp modCm">
        <pc:chgData name="Jardely Martinez (Indo2022 PC)" userId="S::jardelymartinez@mwc-cmm.org::f302c47c-c889-46cc-b8f5-6e2c04db7abf" providerId="AD" clId="Web-{E6E7A65E-04EE-C0A2-D9C0-1BB82F424F9F}" dt="2022-03-10T18:59:09.653" v="64"/>
        <pc:sldMkLst>
          <pc:docMk/>
          <pc:sldMk cId="1642732202" sldId="260"/>
        </pc:sldMkLst>
        <pc:spChg chg="mod">
          <ac:chgData name="Jardely Martinez (Indo2022 PC)" userId="S::jardelymartinez@mwc-cmm.org::f302c47c-c889-46cc-b8f5-6e2c04db7abf" providerId="AD" clId="Web-{E6E7A65E-04EE-C0A2-D9C0-1BB82F424F9F}" dt="2022-03-10T17:59:48.803" v="3" actId="20577"/>
          <ac:spMkLst>
            <pc:docMk/>
            <pc:sldMk cId="1642732202" sldId="260"/>
            <ac:spMk id="3" creationId="{47718C9C-CA8A-41BE-B53A-2E3CC7099305}"/>
          </ac:spMkLst>
        </pc:spChg>
        <pc:spChg chg="mod">
          <ac:chgData name="Jardely Martinez (Indo2022 PC)" userId="S::jardelymartinez@mwc-cmm.org::f302c47c-c889-46cc-b8f5-6e2c04db7abf" providerId="AD" clId="Web-{E6E7A65E-04EE-C0A2-D9C0-1BB82F424F9F}" dt="2022-03-10T18:46:42.289" v="57" actId="20577"/>
          <ac:spMkLst>
            <pc:docMk/>
            <pc:sldMk cId="1642732202" sldId="260"/>
            <ac:spMk id="7" creationId="{FE21AD27-5D95-4395-8491-B9B0DFA492AC}"/>
          </ac:spMkLst>
        </pc:spChg>
        <pc:picChg chg="add mod">
          <ac:chgData name="Jardely Martinez (Indo2022 PC)" userId="S::jardelymartinez@mwc-cmm.org::f302c47c-c889-46cc-b8f5-6e2c04db7abf" providerId="AD" clId="Web-{E6E7A65E-04EE-C0A2-D9C0-1BB82F424F9F}" dt="2022-03-10T18:46:23.117" v="56" actId="1076"/>
          <ac:picMkLst>
            <pc:docMk/>
            <pc:sldMk cId="1642732202" sldId="260"/>
            <ac:picMk id="4" creationId="{A6679E05-8657-43FD-B328-C167AB43698B}"/>
          </ac:picMkLst>
        </pc:picChg>
        <pc:picChg chg="del">
          <ac:chgData name="Jardely Martinez (Indo2022 PC)" userId="S::jardelymartinez@mwc-cmm.org::f302c47c-c889-46cc-b8f5-6e2c04db7abf" providerId="AD" clId="Web-{E6E7A65E-04EE-C0A2-D9C0-1BB82F424F9F}" dt="2022-03-10T18:46:19.992" v="55"/>
          <ac:picMkLst>
            <pc:docMk/>
            <pc:sldMk cId="1642732202" sldId="260"/>
            <ac:picMk id="5" creationId="{29899DD0-5FE1-4A16-A608-93F7241020AD}"/>
          </ac:picMkLst>
        </pc:picChg>
      </pc:sldChg>
      <pc:sldChg chg="addSp delSp modSp modCm">
        <pc:chgData name="Jardely Martinez (Indo2022 PC)" userId="S::jardelymartinez@mwc-cmm.org::f302c47c-c889-46cc-b8f5-6e2c04db7abf" providerId="AD" clId="Web-{E6E7A65E-04EE-C0A2-D9C0-1BB82F424F9F}" dt="2022-03-10T19:01:17.750" v="76" actId="1076"/>
        <pc:sldMkLst>
          <pc:docMk/>
          <pc:sldMk cId="3177857542" sldId="261"/>
        </pc:sldMkLst>
        <pc:spChg chg="mod">
          <ac:chgData name="Jardely Martinez (Indo2022 PC)" userId="S::jardelymartinez@mwc-cmm.org::f302c47c-c889-46cc-b8f5-6e2c04db7abf" providerId="AD" clId="Web-{E6E7A65E-04EE-C0A2-D9C0-1BB82F424F9F}" dt="2022-03-10T18:46:55.539" v="58" actId="20577"/>
          <ac:spMkLst>
            <pc:docMk/>
            <pc:sldMk cId="3177857542" sldId="261"/>
            <ac:spMk id="9" creationId="{0EA573D5-4D24-46AE-B402-D4A77D34657B}"/>
          </ac:spMkLst>
        </pc:spChg>
        <pc:spChg chg="mod">
          <ac:chgData name="Jardely Martinez (Indo2022 PC)" userId="S::jardelymartinez@mwc-cmm.org::f302c47c-c889-46cc-b8f5-6e2c04db7abf" providerId="AD" clId="Web-{E6E7A65E-04EE-C0A2-D9C0-1BB82F424F9F}" dt="2022-03-10T18:47:17.290" v="63" actId="20577"/>
          <ac:spMkLst>
            <pc:docMk/>
            <pc:sldMk cId="3177857542" sldId="261"/>
            <ac:spMk id="18" creationId="{709E8E7A-0C8C-4C1A-8323-B29CB4A53DB4}"/>
          </ac:spMkLst>
        </pc:spChg>
        <pc:picChg chg="add mod">
          <ac:chgData name="Jardely Martinez (Indo2022 PC)" userId="S::jardelymartinez@mwc-cmm.org::f302c47c-c889-46cc-b8f5-6e2c04db7abf" providerId="AD" clId="Web-{E6E7A65E-04EE-C0A2-D9C0-1BB82F424F9F}" dt="2022-03-10T18:47:07.493" v="62" actId="1076"/>
          <ac:picMkLst>
            <pc:docMk/>
            <pc:sldMk cId="3177857542" sldId="261"/>
            <ac:picMk id="2" creationId="{7AB38D36-99CF-4FA3-92A1-35E2FD042162}"/>
          </ac:picMkLst>
        </pc:picChg>
        <pc:picChg chg="add mod">
          <ac:chgData name="Jardely Martinez (Indo2022 PC)" userId="S::jardelymartinez@mwc-cmm.org::f302c47c-c889-46cc-b8f5-6e2c04db7abf" providerId="AD" clId="Web-{E6E7A65E-04EE-C0A2-D9C0-1BB82F424F9F}" dt="2022-03-10T19:01:17.750" v="76" actId="1076"/>
          <ac:picMkLst>
            <pc:docMk/>
            <pc:sldMk cId="3177857542" sldId="261"/>
            <ac:picMk id="3" creationId="{7ED8BF2F-99DB-454F-B507-1A12BA909E3F}"/>
          </ac:picMkLst>
        </pc:picChg>
        <pc:picChg chg="del">
          <ac:chgData name="Jardely Martinez (Indo2022 PC)" userId="S::jardelymartinez@mwc-cmm.org::f302c47c-c889-46cc-b8f5-6e2c04db7abf" providerId="AD" clId="Web-{E6E7A65E-04EE-C0A2-D9C0-1BB82F424F9F}" dt="2022-03-10T18:47:00.555" v="60"/>
          <ac:picMkLst>
            <pc:docMk/>
            <pc:sldMk cId="3177857542" sldId="261"/>
            <ac:picMk id="11" creationId="{F73E28ED-FB6D-48FD-9E56-58B666792C4E}"/>
          </ac:picMkLst>
        </pc:picChg>
        <pc:picChg chg="del">
          <ac:chgData name="Jardely Martinez (Indo2022 PC)" userId="S::jardelymartinez@mwc-cmm.org::f302c47c-c889-46cc-b8f5-6e2c04db7abf" providerId="AD" clId="Web-{E6E7A65E-04EE-C0A2-D9C0-1BB82F424F9F}" dt="2022-03-10T19:00:43.108" v="68"/>
          <ac:picMkLst>
            <pc:docMk/>
            <pc:sldMk cId="3177857542" sldId="261"/>
            <ac:picMk id="12" creationId="{5452EC95-DA6D-45C7-816C-7335CB8F3242}"/>
          </ac:picMkLst>
        </pc:picChg>
      </pc:sldChg>
    </pc:docChg>
  </pc:docChgLst>
  <pc:docChgLst>
    <pc:chgData name="Jardely Martinez (Indo2022 PC)" userId="S::jardelymartinez@mwc-cmm.org::f302c47c-c889-46cc-b8f5-6e2c04db7abf" providerId="AD" clId="Web-{4608CB85-FDF0-99A6-593B-830890C97647}"/>
    <pc:docChg chg="addSld delSld modSld">
      <pc:chgData name="Jardely Martinez (Indo2022 PC)" userId="S::jardelymartinez@mwc-cmm.org::f302c47c-c889-46cc-b8f5-6e2c04db7abf" providerId="AD" clId="Web-{4608CB85-FDF0-99A6-593B-830890C97647}" dt="2022-03-15T14:52:24.865" v="170" actId="20577"/>
      <pc:docMkLst>
        <pc:docMk/>
      </pc:docMkLst>
      <pc:sldChg chg="addSp delSp modSp">
        <pc:chgData name="Jardely Martinez (Indo2022 PC)" userId="S::jardelymartinez@mwc-cmm.org::f302c47c-c889-46cc-b8f5-6e2c04db7abf" providerId="AD" clId="Web-{4608CB85-FDF0-99A6-593B-830890C97647}" dt="2022-03-15T14:45:43.228" v="84" actId="1076"/>
        <pc:sldMkLst>
          <pc:docMk/>
          <pc:sldMk cId="776674844" sldId="256"/>
        </pc:sldMkLst>
        <pc:spChg chg="mod">
          <ac:chgData name="Jardely Martinez (Indo2022 PC)" userId="S::jardelymartinez@mwc-cmm.org::f302c47c-c889-46cc-b8f5-6e2c04db7abf" providerId="AD" clId="Web-{4608CB85-FDF0-99A6-593B-830890C97647}" dt="2022-03-15T14:42:54.363" v="43" actId="20577"/>
          <ac:spMkLst>
            <pc:docMk/>
            <pc:sldMk cId="776674844" sldId="256"/>
            <ac:spMk id="2" creationId="{4AD47C63-7084-6745-BBA5-D35E8D3D63E3}"/>
          </ac:spMkLst>
        </pc:spChg>
        <pc:spChg chg="mod">
          <ac:chgData name="Jardely Martinez (Indo2022 PC)" userId="S::jardelymartinez@mwc-cmm.org::f302c47c-c889-46cc-b8f5-6e2c04db7abf" providerId="AD" clId="Web-{4608CB85-FDF0-99A6-593B-830890C97647}" dt="2022-03-15T14:45:43.228" v="84" actId="1076"/>
          <ac:spMkLst>
            <pc:docMk/>
            <pc:sldMk cId="776674844" sldId="256"/>
            <ac:spMk id="3" creationId="{88987627-B6FA-2941-9E06-3831E7426E9D}"/>
          </ac:spMkLst>
        </pc:spChg>
        <pc:spChg chg="add mod">
          <ac:chgData name="Jardely Martinez (Indo2022 PC)" userId="S::jardelymartinez@mwc-cmm.org::f302c47c-c889-46cc-b8f5-6e2c04db7abf" providerId="AD" clId="Web-{4608CB85-FDF0-99A6-593B-830890C97647}" dt="2022-03-15T14:45:31.571" v="82" actId="1076"/>
          <ac:spMkLst>
            <pc:docMk/>
            <pc:sldMk cId="776674844" sldId="256"/>
            <ac:spMk id="7" creationId="{72B82588-F17C-4984-A5BE-D77C8CA452FC}"/>
          </ac:spMkLst>
        </pc:spChg>
        <pc:picChg chg="add del">
          <ac:chgData name="Jardely Martinez (Indo2022 PC)" userId="S::jardelymartinez@mwc-cmm.org::f302c47c-c889-46cc-b8f5-6e2c04db7abf" providerId="AD" clId="Web-{4608CB85-FDF0-99A6-593B-830890C97647}" dt="2022-03-15T14:44:55.914" v="76"/>
          <ac:picMkLst>
            <pc:docMk/>
            <pc:sldMk cId="776674844" sldId="256"/>
            <ac:picMk id="4" creationId="{F0EC8CA1-A866-4DAE-8DD4-7692F7742FF6}"/>
          </ac:picMkLst>
        </pc:picChg>
        <pc:picChg chg="add del">
          <ac:chgData name="Jardely Martinez (Indo2022 PC)" userId="S::jardelymartinez@mwc-cmm.org::f302c47c-c889-46cc-b8f5-6e2c04db7abf" providerId="AD" clId="Web-{4608CB85-FDF0-99A6-593B-830890C97647}" dt="2022-03-15T14:44:54.773" v="75"/>
          <ac:picMkLst>
            <pc:docMk/>
            <pc:sldMk cId="776674844" sldId="256"/>
            <ac:picMk id="6" creationId="{2C8A14EF-4A2F-4BB0-856D-6B46F07B59D0}"/>
          </ac:picMkLst>
        </pc:picChg>
        <pc:picChg chg="mod">
          <ac:chgData name="Jardely Martinez (Indo2022 PC)" userId="S::jardelymartinez@mwc-cmm.org::f302c47c-c889-46cc-b8f5-6e2c04db7abf" providerId="AD" clId="Web-{4608CB85-FDF0-99A6-593B-830890C97647}" dt="2022-03-15T14:42:27.519" v="29" actId="1076"/>
          <ac:picMkLst>
            <pc:docMk/>
            <pc:sldMk cId="776674844" sldId="256"/>
            <ac:picMk id="8" creationId="{8ED899C7-0902-48DE-8635-3F87F57BA5C8}"/>
          </ac:picMkLst>
        </pc:picChg>
      </pc:sldChg>
      <pc:sldChg chg="modSp add del">
        <pc:chgData name="Jardely Martinez (Indo2022 PC)" userId="S::jardelymartinez@mwc-cmm.org::f302c47c-c889-46cc-b8f5-6e2c04db7abf" providerId="AD" clId="Web-{4608CB85-FDF0-99A6-593B-830890C97647}" dt="2022-03-15T14:49:55.516" v="147"/>
        <pc:sldMkLst>
          <pc:docMk/>
          <pc:sldMk cId="3530080215" sldId="259"/>
        </pc:sldMkLst>
        <pc:spChg chg="mod">
          <ac:chgData name="Jardely Martinez (Indo2022 PC)" userId="S::jardelymartinez@mwc-cmm.org::f302c47c-c889-46cc-b8f5-6e2c04db7abf" providerId="AD" clId="Web-{4608CB85-FDF0-99A6-593B-830890C97647}" dt="2022-03-15T14:43:12.989" v="49" actId="20577"/>
          <ac:spMkLst>
            <pc:docMk/>
            <pc:sldMk cId="3530080215" sldId="259"/>
            <ac:spMk id="2" creationId="{4AD47C63-7084-6745-BBA5-D35E8D3D63E3}"/>
          </ac:spMkLst>
        </pc:spChg>
        <pc:spChg chg="mod">
          <ac:chgData name="Jardely Martinez (Indo2022 PC)" userId="S::jardelymartinez@mwc-cmm.org::f302c47c-c889-46cc-b8f5-6e2c04db7abf" providerId="AD" clId="Web-{4608CB85-FDF0-99A6-593B-830890C97647}" dt="2022-03-15T14:43:08.223" v="48" actId="1076"/>
          <ac:spMkLst>
            <pc:docMk/>
            <pc:sldMk cId="3530080215" sldId="259"/>
            <ac:spMk id="3" creationId="{88987627-B6FA-2941-9E06-3831E7426E9D}"/>
          </ac:spMkLst>
        </pc:spChg>
      </pc:sldChg>
      <pc:sldChg chg="del">
        <pc:chgData name="Jardely Martinez (Indo2022 PC)" userId="S::jardelymartinez@mwc-cmm.org::f302c47c-c889-46cc-b8f5-6e2c04db7abf" providerId="AD" clId="Web-{4608CB85-FDF0-99A6-593B-830890C97647}" dt="2022-03-15T14:50:08.689" v="149"/>
        <pc:sldMkLst>
          <pc:docMk/>
          <pc:sldMk cId="1642732202" sldId="260"/>
        </pc:sldMkLst>
      </pc:sldChg>
      <pc:sldChg chg="modSp">
        <pc:chgData name="Jardely Martinez (Indo2022 PC)" userId="S::jardelymartinez@mwc-cmm.org::f302c47c-c889-46cc-b8f5-6e2c04db7abf" providerId="AD" clId="Web-{4608CB85-FDF0-99A6-593B-830890C97647}" dt="2022-03-15T14:51:19.144" v="167" actId="20577"/>
        <pc:sldMkLst>
          <pc:docMk/>
          <pc:sldMk cId="3177857542" sldId="261"/>
        </pc:sldMkLst>
        <pc:spChg chg="mod">
          <ac:chgData name="Jardely Martinez (Indo2022 PC)" userId="S::jardelymartinez@mwc-cmm.org::f302c47c-c889-46cc-b8f5-6e2c04db7abf" providerId="AD" clId="Web-{4608CB85-FDF0-99A6-593B-830890C97647}" dt="2022-03-15T14:51:19.144" v="167" actId="20577"/>
          <ac:spMkLst>
            <pc:docMk/>
            <pc:sldMk cId="3177857542" sldId="261"/>
            <ac:spMk id="4" creationId="{F238F51E-F54A-4C2D-952A-F7C88A76EC68}"/>
          </ac:spMkLst>
        </pc:spChg>
      </pc:sldChg>
      <pc:sldChg chg="addSp delSp modSp">
        <pc:chgData name="Jardely Martinez (Indo2022 PC)" userId="S::jardelymartinez@mwc-cmm.org::f302c47c-c889-46cc-b8f5-6e2c04db7abf" providerId="AD" clId="Web-{4608CB85-FDF0-99A6-593B-830890C97647}" dt="2022-03-15T14:52:24.865" v="170" actId="20577"/>
        <pc:sldMkLst>
          <pc:docMk/>
          <pc:sldMk cId="180657968" sldId="262"/>
        </pc:sldMkLst>
        <pc:spChg chg="add del mod">
          <ac:chgData name="Jardely Martinez (Indo2022 PC)" userId="S::jardelymartinez@mwc-cmm.org::f302c47c-c889-46cc-b8f5-6e2c04db7abf" providerId="AD" clId="Web-{4608CB85-FDF0-99A6-593B-830890C97647}" dt="2022-03-15T14:42:18.331" v="25"/>
          <ac:spMkLst>
            <pc:docMk/>
            <pc:sldMk cId="180657968" sldId="262"/>
            <ac:spMk id="2" creationId="{CAE2FAF4-E38A-4097-97B8-96548ABD65B3}"/>
          </ac:spMkLst>
        </pc:spChg>
        <pc:spChg chg="mod">
          <ac:chgData name="Jardely Martinez (Indo2022 PC)" userId="S::jardelymartinez@mwc-cmm.org::f302c47c-c889-46cc-b8f5-6e2c04db7abf" providerId="AD" clId="Web-{4608CB85-FDF0-99A6-593B-830890C97647}" dt="2022-03-15T14:52:24.865" v="170" actId="20577"/>
          <ac:spMkLst>
            <pc:docMk/>
            <pc:sldMk cId="180657968" sldId="262"/>
            <ac:spMk id="3" creationId="{E6B1050D-567B-4873-8014-D3FFDE6F6E29}"/>
          </ac:spMkLst>
        </pc:spChg>
        <pc:spChg chg="add del">
          <ac:chgData name="Jardely Martinez (Indo2022 PC)" userId="S::jardelymartinez@mwc-cmm.org::f302c47c-c889-46cc-b8f5-6e2c04db7abf" providerId="AD" clId="Web-{4608CB85-FDF0-99A6-593B-830890C97647}" dt="2022-03-15T14:42:15.862" v="24"/>
          <ac:spMkLst>
            <pc:docMk/>
            <pc:sldMk cId="180657968" sldId="262"/>
            <ac:spMk id="4" creationId="{54A77951-4C2D-407F-BEF5-DAABA7CB2B5F}"/>
          </ac:spMkLst>
        </pc:spChg>
        <pc:spChg chg="add mod">
          <ac:chgData name="Jardely Martinez (Indo2022 PC)" userId="S::jardelymartinez@mwc-cmm.org::f302c47c-c889-46cc-b8f5-6e2c04db7abf" providerId="AD" clId="Web-{4608CB85-FDF0-99A6-593B-830890C97647}" dt="2022-03-15T14:44:46.195" v="74" actId="20577"/>
          <ac:spMkLst>
            <pc:docMk/>
            <pc:sldMk cId="180657968" sldId="262"/>
            <ac:spMk id="6" creationId="{8914853F-EE18-4CFF-8CA4-7DAA8EEABCB6}"/>
          </ac:spMkLst>
        </pc:spChg>
        <pc:spChg chg="add mod">
          <ac:chgData name="Jardely Martinez (Indo2022 PC)" userId="S::jardelymartinez@mwc-cmm.org::f302c47c-c889-46cc-b8f5-6e2c04db7abf" providerId="AD" clId="Web-{4608CB85-FDF0-99A6-593B-830890C97647}" dt="2022-03-15T14:49:16.093" v="142" actId="1076"/>
          <ac:spMkLst>
            <pc:docMk/>
            <pc:sldMk cId="180657968" sldId="262"/>
            <ac:spMk id="8" creationId="{1AA74FCF-F62F-47B2-9DAA-AF8E082F91C4}"/>
          </ac:spMkLst>
        </pc:spChg>
      </pc:sldChg>
      <pc:sldChg chg="add del">
        <pc:chgData name="Jardely Martinez (Indo2022 PC)" userId="S::jardelymartinez@mwc-cmm.org::f302c47c-c889-46cc-b8f5-6e2c04db7abf" providerId="AD" clId="Web-{4608CB85-FDF0-99A6-593B-830890C97647}" dt="2022-03-15T14:49:58.251" v="148"/>
        <pc:sldMkLst>
          <pc:docMk/>
          <pc:sldMk cId="1774962125" sldId="263"/>
        </pc:sldMkLst>
      </pc:sldChg>
    </pc:docChg>
  </pc:docChgLst>
  <pc:docChgLst>
    <pc:chgData name="Jardely Martinez (Indo2022 PC)" userId="S::jardelymartinez@mwc-cmm.org::f302c47c-c889-46cc-b8f5-6e2c04db7abf" providerId="AD" clId="Web-{F1C17D8B-B8EB-A305-701A-C7A2DA1B098A}"/>
    <pc:docChg chg="addSld modSld">
      <pc:chgData name="Jardely Martinez (Indo2022 PC)" userId="S::jardelymartinez@mwc-cmm.org::f302c47c-c889-46cc-b8f5-6e2c04db7abf" providerId="AD" clId="Web-{F1C17D8B-B8EB-A305-701A-C7A2DA1B098A}" dt="2022-03-02T20:05:42.460" v="281" actId="1076"/>
      <pc:docMkLst>
        <pc:docMk/>
      </pc:docMkLst>
      <pc:sldChg chg="addSp delSp modSp">
        <pc:chgData name="Jardely Martinez (Indo2022 PC)" userId="S::jardelymartinez@mwc-cmm.org::f302c47c-c889-46cc-b8f5-6e2c04db7abf" providerId="AD" clId="Web-{F1C17D8B-B8EB-A305-701A-C7A2DA1B098A}" dt="2022-03-02T20:05:42.460" v="281" actId="1076"/>
        <pc:sldMkLst>
          <pc:docMk/>
          <pc:sldMk cId="776674844" sldId="256"/>
        </pc:sldMkLst>
        <pc:spChg chg="mod">
          <ac:chgData name="Jardely Martinez (Indo2022 PC)" userId="S::jardelymartinez@mwc-cmm.org::f302c47c-c889-46cc-b8f5-6e2c04db7abf" providerId="AD" clId="Web-{F1C17D8B-B8EB-A305-701A-C7A2DA1B098A}" dt="2022-03-02T20:04:38.928" v="269" actId="14100"/>
          <ac:spMkLst>
            <pc:docMk/>
            <pc:sldMk cId="776674844" sldId="256"/>
            <ac:spMk id="2" creationId="{4AD47C63-7084-6745-BBA5-D35E8D3D63E3}"/>
          </ac:spMkLst>
        </pc:spChg>
        <pc:spChg chg="mod">
          <ac:chgData name="Jardely Martinez (Indo2022 PC)" userId="S::jardelymartinez@mwc-cmm.org::f302c47c-c889-46cc-b8f5-6e2c04db7abf" providerId="AD" clId="Web-{F1C17D8B-B8EB-A305-701A-C7A2DA1B098A}" dt="2022-03-02T19:51:15.318" v="167" actId="1076"/>
          <ac:spMkLst>
            <pc:docMk/>
            <pc:sldMk cId="776674844" sldId="256"/>
            <ac:spMk id="3" creationId="{88987627-B6FA-2941-9E06-3831E7426E9D}"/>
          </ac:spMkLst>
        </pc:spChg>
        <pc:spChg chg="mod">
          <ac:chgData name="Jardely Martinez (Indo2022 PC)" userId="S::jardelymartinez@mwc-cmm.org::f302c47c-c889-46cc-b8f5-6e2c04db7abf" providerId="AD" clId="Web-{F1C17D8B-B8EB-A305-701A-C7A2DA1B098A}" dt="2022-03-02T20:04:08.224" v="266" actId="1076"/>
          <ac:spMkLst>
            <pc:docMk/>
            <pc:sldMk cId="776674844" sldId="256"/>
            <ac:spMk id="12" creationId="{22D7B63D-A319-F942-9A63-D0BF0281DE94}"/>
          </ac:spMkLst>
        </pc:spChg>
        <pc:picChg chg="add mod">
          <ac:chgData name="Jardely Martinez (Indo2022 PC)" userId="S::jardelymartinez@mwc-cmm.org::f302c47c-c889-46cc-b8f5-6e2c04db7abf" providerId="AD" clId="Web-{F1C17D8B-B8EB-A305-701A-C7A2DA1B098A}" dt="2022-03-02T20:05:42.460" v="281" actId="1076"/>
          <ac:picMkLst>
            <pc:docMk/>
            <pc:sldMk cId="776674844" sldId="256"/>
            <ac:picMk id="4" creationId="{F0EC8CA1-A866-4DAE-8DD4-7692F7742FF6}"/>
          </ac:picMkLst>
        </pc:picChg>
        <pc:picChg chg="add mod">
          <ac:chgData name="Jardely Martinez (Indo2022 PC)" userId="S::jardelymartinez@mwc-cmm.org::f302c47c-c889-46cc-b8f5-6e2c04db7abf" providerId="AD" clId="Web-{F1C17D8B-B8EB-A305-701A-C7A2DA1B098A}" dt="2022-03-02T20:05:40.070" v="280" actId="1076"/>
          <ac:picMkLst>
            <pc:docMk/>
            <pc:sldMk cId="776674844" sldId="256"/>
            <ac:picMk id="6" creationId="{2C8A14EF-4A2F-4BB0-856D-6B46F07B59D0}"/>
          </ac:picMkLst>
        </pc:picChg>
        <pc:picChg chg="del">
          <ac:chgData name="Jardely Martinez (Indo2022 PC)" userId="S::jardelymartinez@mwc-cmm.org::f302c47c-c889-46cc-b8f5-6e2c04db7abf" providerId="AD" clId="Web-{F1C17D8B-B8EB-A305-701A-C7A2DA1B098A}" dt="2022-03-02T20:00:44.048" v="239"/>
          <ac:picMkLst>
            <pc:docMk/>
            <pc:sldMk cId="776674844" sldId="256"/>
            <ac:picMk id="9" creationId="{E3661304-2E4C-284A-AF51-22557BD29181}"/>
          </ac:picMkLst>
        </pc:picChg>
        <pc:picChg chg="del">
          <ac:chgData name="Jardely Martinez (Indo2022 PC)" userId="S::jardelymartinez@mwc-cmm.org::f302c47c-c889-46cc-b8f5-6e2c04db7abf" providerId="AD" clId="Web-{F1C17D8B-B8EB-A305-701A-C7A2DA1B098A}" dt="2022-03-02T20:00:53.048" v="241"/>
          <ac:picMkLst>
            <pc:docMk/>
            <pc:sldMk cId="776674844" sldId="256"/>
            <ac:picMk id="11" creationId="{E3439B9B-5BD8-BB4C-9038-C73992CD5927}"/>
          </ac:picMkLst>
        </pc:picChg>
        <pc:picChg chg="mod">
          <ac:chgData name="Jardely Martinez (Indo2022 PC)" userId="S::jardelymartinez@mwc-cmm.org::f302c47c-c889-46cc-b8f5-6e2c04db7abf" providerId="AD" clId="Web-{F1C17D8B-B8EB-A305-701A-C7A2DA1B098A}" dt="2022-03-02T20:05:10.397" v="277" actId="14100"/>
          <ac:picMkLst>
            <pc:docMk/>
            <pc:sldMk cId="776674844" sldId="256"/>
            <ac:picMk id="13" creationId="{0162D493-AB6F-9A45-AB87-29E7CA4CD2B1}"/>
          </ac:picMkLst>
        </pc:picChg>
      </pc:sldChg>
      <pc:sldChg chg="addSp delSp modSp">
        <pc:chgData name="Jardely Martinez (Indo2022 PC)" userId="S::jardelymartinez@mwc-cmm.org::f302c47c-c889-46cc-b8f5-6e2c04db7abf" providerId="AD" clId="Web-{F1C17D8B-B8EB-A305-701A-C7A2DA1B098A}" dt="2022-03-02T20:01:33.580" v="249" actId="1076"/>
        <pc:sldMkLst>
          <pc:docMk/>
          <pc:sldMk cId="3530080215" sldId="259"/>
        </pc:sldMkLst>
        <pc:spChg chg="mod">
          <ac:chgData name="Jardely Martinez (Indo2022 PC)" userId="S::jardelymartinez@mwc-cmm.org::f302c47c-c889-46cc-b8f5-6e2c04db7abf" providerId="AD" clId="Web-{F1C17D8B-B8EB-A305-701A-C7A2DA1B098A}" dt="2022-03-02T19:48:32.705" v="132" actId="1076"/>
          <ac:spMkLst>
            <pc:docMk/>
            <pc:sldMk cId="3530080215" sldId="259"/>
            <ac:spMk id="2" creationId="{4AD47C63-7084-6745-BBA5-D35E8D3D63E3}"/>
          </ac:spMkLst>
        </pc:spChg>
        <pc:spChg chg="mod">
          <ac:chgData name="Jardely Martinez (Indo2022 PC)" userId="S::jardelymartinez@mwc-cmm.org::f302c47c-c889-46cc-b8f5-6e2c04db7abf" providerId="AD" clId="Web-{F1C17D8B-B8EB-A305-701A-C7A2DA1B098A}" dt="2022-03-02T19:56:24.480" v="223" actId="20577"/>
          <ac:spMkLst>
            <pc:docMk/>
            <pc:sldMk cId="3530080215" sldId="259"/>
            <ac:spMk id="3" creationId="{88987627-B6FA-2941-9E06-3831E7426E9D}"/>
          </ac:spMkLst>
        </pc:spChg>
        <pc:spChg chg="add del">
          <ac:chgData name="Jardely Martinez (Indo2022 PC)" userId="S::jardelymartinez@mwc-cmm.org::f302c47c-c889-46cc-b8f5-6e2c04db7abf" providerId="AD" clId="Web-{F1C17D8B-B8EB-A305-701A-C7A2DA1B098A}" dt="2022-03-02T19:53:56.634" v="186"/>
          <ac:spMkLst>
            <pc:docMk/>
            <pc:sldMk cId="3530080215" sldId="259"/>
            <ac:spMk id="4" creationId="{69941E83-2953-944A-B49A-8F4270EE555B}"/>
          </ac:spMkLst>
        </pc:spChg>
        <pc:spChg chg="mod">
          <ac:chgData name="Jardely Martinez (Indo2022 PC)" userId="S::jardelymartinez@mwc-cmm.org::f302c47c-c889-46cc-b8f5-6e2c04db7abf" providerId="AD" clId="Web-{F1C17D8B-B8EB-A305-701A-C7A2DA1B098A}" dt="2022-03-02T19:51:00.021" v="166" actId="1076"/>
          <ac:spMkLst>
            <pc:docMk/>
            <pc:sldMk cId="3530080215" sldId="259"/>
            <ac:spMk id="14" creationId="{1D99E5CB-53BF-4F4E-85DD-19BBB82C4429}"/>
          </ac:spMkLst>
        </pc:spChg>
        <pc:picChg chg="add mod">
          <ac:chgData name="Jardely Martinez (Indo2022 PC)" userId="S::jardelymartinez@mwc-cmm.org::f302c47c-c889-46cc-b8f5-6e2c04db7abf" providerId="AD" clId="Web-{F1C17D8B-B8EB-A305-701A-C7A2DA1B098A}" dt="2022-03-02T20:01:33.580" v="249" actId="1076"/>
          <ac:picMkLst>
            <pc:docMk/>
            <pc:sldMk cId="3530080215" sldId="259"/>
            <ac:picMk id="6" creationId="{AB7B2C48-7F9E-4CD4-9A50-982EBA0B998A}"/>
          </ac:picMkLst>
        </pc:picChg>
        <pc:picChg chg="add mod">
          <ac:chgData name="Jardely Martinez (Indo2022 PC)" userId="S::jardelymartinez@mwc-cmm.org::f302c47c-c889-46cc-b8f5-6e2c04db7abf" providerId="AD" clId="Web-{F1C17D8B-B8EB-A305-701A-C7A2DA1B098A}" dt="2022-03-02T20:01:31.721" v="248" actId="1076"/>
          <ac:picMkLst>
            <pc:docMk/>
            <pc:sldMk cId="3530080215" sldId="259"/>
            <ac:picMk id="7" creationId="{352A14FC-BFC0-4CF4-B32B-9F3E03B6AF03}"/>
          </ac:picMkLst>
        </pc:picChg>
        <pc:picChg chg="del">
          <ac:chgData name="Jardely Martinez (Indo2022 PC)" userId="S::jardelymartinez@mwc-cmm.org::f302c47c-c889-46cc-b8f5-6e2c04db7abf" providerId="AD" clId="Web-{F1C17D8B-B8EB-A305-701A-C7A2DA1B098A}" dt="2022-03-02T20:01:08.814" v="244"/>
          <ac:picMkLst>
            <pc:docMk/>
            <pc:sldMk cId="3530080215" sldId="259"/>
            <ac:picMk id="18" creationId="{247BC6BD-CFF8-AC42-B01F-5F88A0BE7801}"/>
          </ac:picMkLst>
        </pc:picChg>
        <pc:picChg chg="del">
          <ac:chgData name="Jardely Martinez (Indo2022 PC)" userId="S::jardelymartinez@mwc-cmm.org::f302c47c-c889-46cc-b8f5-6e2c04db7abf" providerId="AD" clId="Web-{F1C17D8B-B8EB-A305-701A-C7A2DA1B098A}" dt="2022-03-02T20:01:27.627" v="247"/>
          <ac:picMkLst>
            <pc:docMk/>
            <pc:sldMk cId="3530080215" sldId="259"/>
            <ac:picMk id="23" creationId="{AFB382EE-8AE0-F044-9003-6F5134A02F09}"/>
          </ac:picMkLst>
        </pc:picChg>
      </pc:sldChg>
      <pc:sldChg chg="addSp delSp modSp new">
        <pc:chgData name="Jardely Martinez (Indo2022 PC)" userId="S::jardelymartinez@mwc-cmm.org::f302c47c-c889-46cc-b8f5-6e2c04db7abf" providerId="AD" clId="Web-{F1C17D8B-B8EB-A305-701A-C7A2DA1B098A}" dt="2022-03-02T19:57:12.309" v="236" actId="14100"/>
        <pc:sldMkLst>
          <pc:docMk/>
          <pc:sldMk cId="1642732202" sldId="260"/>
        </pc:sldMkLst>
        <pc:spChg chg="mod">
          <ac:chgData name="Jardely Martinez (Indo2022 PC)" userId="S::jardelymartinez@mwc-cmm.org::f302c47c-c889-46cc-b8f5-6e2c04db7abf" providerId="AD" clId="Web-{F1C17D8B-B8EB-A305-701A-C7A2DA1B098A}" dt="2022-03-02T19:55:23.620" v="218" actId="20577"/>
          <ac:spMkLst>
            <pc:docMk/>
            <pc:sldMk cId="1642732202" sldId="260"/>
            <ac:spMk id="2" creationId="{72D7F267-D41B-4B99-B270-31B21EBDEC77}"/>
          </ac:spMkLst>
        </pc:spChg>
        <pc:spChg chg="mod">
          <ac:chgData name="Jardely Martinez (Indo2022 PC)" userId="S::jardelymartinez@mwc-cmm.org::f302c47c-c889-46cc-b8f5-6e2c04db7abf" providerId="AD" clId="Web-{F1C17D8B-B8EB-A305-701A-C7A2DA1B098A}" dt="2022-03-02T19:55:03.072" v="206" actId="1076"/>
          <ac:spMkLst>
            <pc:docMk/>
            <pc:sldMk cId="1642732202" sldId="260"/>
            <ac:spMk id="3" creationId="{47718C9C-CA8A-41BE-B53A-2E3CC7099305}"/>
          </ac:spMkLst>
        </pc:spChg>
        <pc:spChg chg="add mod">
          <ac:chgData name="Jardely Martinez (Indo2022 PC)" userId="S::jardelymartinez@mwc-cmm.org::f302c47c-c889-46cc-b8f5-6e2c04db7abf" providerId="AD" clId="Web-{F1C17D8B-B8EB-A305-701A-C7A2DA1B098A}" dt="2022-03-02T19:53:03.695" v="177" actId="1076"/>
          <ac:spMkLst>
            <pc:docMk/>
            <pc:sldMk cId="1642732202" sldId="260"/>
            <ac:spMk id="7" creationId="{FE21AD27-5D95-4395-8491-B9B0DFA492AC}"/>
          </ac:spMkLst>
        </pc:spChg>
        <pc:spChg chg="add del">
          <ac:chgData name="Jardely Martinez (Indo2022 PC)" userId="S::jardelymartinez@mwc-cmm.org::f302c47c-c889-46cc-b8f5-6e2c04db7abf" providerId="AD" clId="Web-{F1C17D8B-B8EB-A305-701A-C7A2DA1B098A}" dt="2022-03-02T19:53:54.165" v="185"/>
          <ac:spMkLst>
            <pc:docMk/>
            <pc:sldMk cId="1642732202" sldId="260"/>
            <ac:spMk id="10" creationId="{3FD1DB37-F7AD-457A-9588-EB030840DF11}"/>
          </ac:spMkLst>
        </pc:spChg>
        <pc:spChg chg="add del">
          <ac:chgData name="Jardely Martinez (Indo2022 PC)" userId="S::jardelymartinez@mwc-cmm.org::f302c47c-c889-46cc-b8f5-6e2c04db7abf" providerId="AD" clId="Web-{F1C17D8B-B8EB-A305-701A-C7A2DA1B098A}" dt="2022-03-02T19:53:50.415" v="184"/>
          <ac:spMkLst>
            <pc:docMk/>
            <pc:sldMk cId="1642732202" sldId="260"/>
            <ac:spMk id="11" creationId="{3FD1DB37-F7AD-457A-9588-EB030840DF11}"/>
          </ac:spMkLst>
        </pc:spChg>
        <pc:spChg chg="add del">
          <ac:chgData name="Jardely Martinez (Indo2022 PC)" userId="S::jardelymartinez@mwc-cmm.org::f302c47c-c889-46cc-b8f5-6e2c04db7abf" providerId="AD" clId="Web-{F1C17D8B-B8EB-A305-701A-C7A2DA1B098A}" dt="2022-03-02T19:53:46.446" v="183"/>
          <ac:spMkLst>
            <pc:docMk/>
            <pc:sldMk cId="1642732202" sldId="260"/>
            <ac:spMk id="12" creationId="{3FD1DB37-F7AD-457A-9588-EB030840DF11}"/>
          </ac:spMkLst>
        </pc:spChg>
        <pc:spChg chg="add mod">
          <ac:chgData name="Jardely Martinez (Indo2022 PC)" userId="S::jardelymartinez@mwc-cmm.org::f302c47c-c889-46cc-b8f5-6e2c04db7abf" providerId="AD" clId="Web-{F1C17D8B-B8EB-A305-701A-C7A2DA1B098A}" dt="2022-03-02T19:56:37.902" v="228" actId="14100"/>
          <ac:spMkLst>
            <pc:docMk/>
            <pc:sldMk cId="1642732202" sldId="260"/>
            <ac:spMk id="13" creationId="{0AC61D96-D5CA-4942-A1B5-230E80582226}"/>
          </ac:spMkLst>
        </pc:spChg>
        <pc:spChg chg="add mod">
          <ac:chgData name="Jardely Martinez (Indo2022 PC)" userId="S::jardelymartinez@mwc-cmm.org::f302c47c-c889-46cc-b8f5-6e2c04db7abf" providerId="AD" clId="Web-{F1C17D8B-B8EB-A305-701A-C7A2DA1B098A}" dt="2022-03-02T19:57:12.309" v="236" actId="14100"/>
          <ac:spMkLst>
            <pc:docMk/>
            <pc:sldMk cId="1642732202" sldId="260"/>
            <ac:spMk id="14" creationId="{BD285697-8117-4496-B44A-946D951AAAFB}"/>
          </ac:spMkLst>
        </pc:spChg>
        <pc:picChg chg="add">
          <ac:chgData name="Jardely Martinez (Indo2022 PC)" userId="S::jardelymartinez@mwc-cmm.org::f302c47c-c889-46cc-b8f5-6e2c04db7abf" providerId="AD" clId="Web-{F1C17D8B-B8EB-A305-701A-C7A2DA1B098A}" dt="2022-03-02T19:51:46.022" v="171"/>
          <ac:picMkLst>
            <pc:docMk/>
            <pc:sldMk cId="1642732202" sldId="260"/>
            <ac:picMk id="5" creationId="{29899DD0-5FE1-4A16-A608-93F7241020AD}"/>
          </ac:picMkLst>
        </pc:picChg>
        <pc:picChg chg="add">
          <ac:chgData name="Jardely Martinez (Indo2022 PC)" userId="S::jardelymartinez@mwc-cmm.org::f302c47c-c889-46cc-b8f5-6e2c04db7abf" providerId="AD" clId="Web-{F1C17D8B-B8EB-A305-701A-C7A2DA1B098A}" dt="2022-03-02T19:52:14.085" v="176"/>
          <ac:picMkLst>
            <pc:docMk/>
            <pc:sldMk cId="1642732202" sldId="260"/>
            <ac:picMk id="9" creationId="{62E09B70-B098-4E2A-99E6-FCE9DE026FAC}"/>
          </ac:picMkLst>
        </pc:picChg>
      </pc:sldChg>
    </pc:docChg>
  </pc:docChgLst>
  <pc:docChgLst>
    <pc:chgData name="Jardely Martinez (Indo2022 PC)" userId="S::jardelymartinez@mwc-cmm.org::f302c47c-c889-46cc-b8f5-6e2c04db7abf" providerId="AD" clId="Web-{74BBBEC5-A3A7-138B-5422-2EC8B630551F}"/>
    <pc:docChg chg="addSld modSld">
      <pc:chgData name="Jardely Martinez (Indo2022 PC)" userId="S::jardelymartinez@mwc-cmm.org::f302c47c-c889-46cc-b8f5-6e2c04db7abf" providerId="AD" clId="Web-{74BBBEC5-A3A7-138B-5422-2EC8B630551F}" dt="2022-03-15T15:48:53.699" v="38" actId="1076"/>
      <pc:docMkLst>
        <pc:docMk/>
      </pc:docMkLst>
      <pc:sldChg chg="modSp">
        <pc:chgData name="Jardely Martinez (Indo2022 PC)" userId="S::jardelymartinez@mwc-cmm.org::f302c47c-c889-46cc-b8f5-6e2c04db7abf" providerId="AD" clId="Web-{74BBBEC5-A3A7-138B-5422-2EC8B630551F}" dt="2022-03-15T15:48:53.699" v="38" actId="1076"/>
        <pc:sldMkLst>
          <pc:docMk/>
          <pc:sldMk cId="776674844" sldId="256"/>
        </pc:sldMkLst>
        <pc:spChg chg="mod">
          <ac:chgData name="Jardely Martinez (Indo2022 PC)" userId="S::jardelymartinez@mwc-cmm.org::f302c47c-c889-46cc-b8f5-6e2c04db7abf" providerId="AD" clId="Web-{74BBBEC5-A3A7-138B-5422-2EC8B630551F}" dt="2022-03-15T15:48:53.699" v="38" actId="1076"/>
          <ac:spMkLst>
            <pc:docMk/>
            <pc:sldMk cId="776674844" sldId="256"/>
            <ac:spMk id="3" creationId="{88987627-B6FA-2941-9E06-3831E7426E9D}"/>
          </ac:spMkLst>
        </pc:spChg>
      </pc:sldChg>
      <pc:sldChg chg="addSp delSp modSp new">
        <pc:chgData name="Jardely Martinez (Indo2022 PC)" userId="S::jardelymartinez@mwc-cmm.org::f302c47c-c889-46cc-b8f5-6e2c04db7abf" providerId="AD" clId="Web-{74BBBEC5-A3A7-138B-5422-2EC8B630551F}" dt="2022-03-15T15:48:26.276" v="37" actId="20577"/>
        <pc:sldMkLst>
          <pc:docMk/>
          <pc:sldMk cId="1424235091" sldId="263"/>
        </pc:sldMkLst>
        <pc:spChg chg="del">
          <ac:chgData name="Jardely Martinez (Indo2022 PC)" userId="S::jardelymartinez@mwc-cmm.org::f302c47c-c889-46cc-b8f5-6e2c04db7abf" providerId="AD" clId="Web-{74BBBEC5-A3A7-138B-5422-2EC8B630551F}" dt="2022-03-15T15:46:03.616" v="2"/>
          <ac:spMkLst>
            <pc:docMk/>
            <pc:sldMk cId="1424235091" sldId="263"/>
            <ac:spMk id="2" creationId="{A464F180-5732-4728-AED1-7BC70F34DE33}"/>
          </ac:spMkLst>
        </pc:spChg>
        <pc:spChg chg="mod">
          <ac:chgData name="Jardely Martinez (Indo2022 PC)" userId="S::jardelymartinez@mwc-cmm.org::f302c47c-c889-46cc-b8f5-6e2c04db7abf" providerId="AD" clId="Web-{74BBBEC5-A3A7-138B-5422-2EC8B630551F}" dt="2022-03-15T15:48:26.276" v="37" actId="20577"/>
          <ac:spMkLst>
            <pc:docMk/>
            <pc:sldMk cId="1424235091" sldId="263"/>
            <ac:spMk id="3" creationId="{9143E7AB-C120-4135-A564-06E4D22F5265}"/>
          </ac:spMkLst>
        </pc:spChg>
        <pc:spChg chg="add mod">
          <ac:chgData name="Jardely Martinez (Indo2022 PC)" userId="S::jardelymartinez@mwc-cmm.org::f302c47c-c889-46cc-b8f5-6e2c04db7abf" providerId="AD" clId="Web-{74BBBEC5-A3A7-138B-5422-2EC8B630551F}" dt="2022-03-15T15:47:20.149" v="23" actId="1076"/>
          <ac:spMkLst>
            <pc:docMk/>
            <pc:sldMk cId="1424235091" sldId="263"/>
            <ac:spMk id="8" creationId="{B0C43B72-C433-42FF-A5C2-579F7C2C7747}"/>
          </ac:spMkLst>
        </pc:spChg>
        <pc:picChg chg="add mod">
          <ac:chgData name="Jardely Martinez (Indo2022 PC)" userId="S::jardelymartinez@mwc-cmm.org::f302c47c-c889-46cc-b8f5-6e2c04db7abf" providerId="AD" clId="Web-{74BBBEC5-A3A7-138B-5422-2EC8B630551F}" dt="2022-03-15T15:46:24.961" v="11" actId="1076"/>
          <ac:picMkLst>
            <pc:docMk/>
            <pc:sldMk cId="1424235091" sldId="263"/>
            <ac:picMk id="5" creationId="{8010C8F4-00A8-4C63-9706-4EE22BCA2375}"/>
          </ac:picMkLst>
        </pc:picChg>
        <pc:picChg chg="add mod">
          <ac:chgData name="Jardely Martinez (Indo2022 PC)" userId="S::jardelymartinez@mwc-cmm.org::f302c47c-c889-46cc-b8f5-6e2c04db7abf" providerId="AD" clId="Web-{74BBBEC5-A3A7-138B-5422-2EC8B630551F}" dt="2022-03-15T15:47:32.744" v="26" actId="1076"/>
          <ac:picMkLst>
            <pc:docMk/>
            <pc:sldMk cId="1424235091" sldId="263"/>
            <ac:picMk id="7" creationId="{932897F1-4AB8-47EA-83F2-BB6DD9B8A1E2}"/>
          </ac:picMkLst>
        </pc:picChg>
      </pc:sldChg>
    </pc:docChg>
  </pc:docChgLst>
</pc:chgInfo>
</file>

<file path=ppt/comments/modernComment_105_BD6A4206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51115DBE-AE5A-47C3-872D-EE7596448C4D}" authorId="{D3AF3A73-A72D-E179-1E62-864C4A28FF15}" status="resolved" created="2022-03-10T17:56:16.524" complete="100000">
    <pc:sldMkLst xmlns:pc="http://schemas.microsoft.com/office/powerpoint/2013/main/command">
      <pc:docMk/>
      <pc:sldMk cId="3177857542" sldId="261"/>
    </pc:sldMkLst>
    <p188:replyLst>
      <p188:reply id="{31D4D118-4AFF-47E2-BE43-36D792A9EA3A}" authorId="{313CBA0E-1BED-EC9B-C5E9-17801B371385}" created="2022-03-10T18:00:23.398">
        <p188:txBody>
          <a:bodyPr/>
          <a:lstStyle/>
          <a:p>
            <a:r>
              <a:rPr lang="en-US"/>
              <a:t>me-qr.com</a:t>
            </a:r>
          </a:p>
        </p188:txBody>
      </p188:reply>
    </p188:replyLst>
    <p188:txBody>
      <a:bodyPr/>
      <a:lstStyle/>
      <a:p>
        <a:r>
          <a:rPr lang="en-US"/>
          <a:t>Just curious: how did you generate this QR code?</a:t>
        </a:r>
      </a:p>
    </p188:txBody>
  </p188:cm>
</p188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33664F0-8BCA-574C-B1AC-885427BBA15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34BDAF-66E1-9142-9563-DBBF1D8C891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7A5B5D-C7D6-FB42-A683-8C03AF514EC0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317A7A-B2A2-7A47-BB13-271C15CB765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653DEB-C817-9145-88B1-A53A6986EC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66073C-96DE-D14E-8560-F9F95C05B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99921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A366F2-3920-0C42-955C-7A1BDDE4A408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4BD099-A051-394E-B203-1A442FF2B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0721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lnSpc>
                <a:spcPct val="130000"/>
              </a:lnSpc>
              <a:spcBef>
                <a:spcPts val="0"/>
              </a:spcBef>
            </a:pPr>
            <a:r>
              <a:rPr lang="en-US" sz="120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More than 1.5 million believers in 58 countries belong to the Anabaptist tradition. Mennonite World Conference (MWC) exists to facilitate relationships between Anabaptist-related churches worldwide and relate to other Christian organizations.</a:t>
            </a:r>
          </a:p>
          <a:p>
            <a:pPr algn="l">
              <a:lnSpc>
                <a:spcPct val="130000"/>
              </a:lnSpc>
              <a:spcBef>
                <a:spcPts val="0"/>
              </a:spcBef>
            </a:pPr>
            <a:endParaRPr lang="en-US" sz="12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l">
              <a:lnSpc>
                <a:spcPct val="130000"/>
              </a:lnSpc>
              <a:spcBef>
                <a:spcPts val="0"/>
              </a:spcBef>
            </a:pPr>
            <a:r>
              <a:rPr lang="en-US" sz="120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Every six years, MWC hosts a global Assembly. For one week, thousands of Anabaptists-Mennonites will worship and pray as one, share our experience, build relationships, and serve together.</a:t>
            </a:r>
          </a:p>
          <a:p>
            <a:endParaRPr lang="en-US"/>
          </a:p>
          <a:p>
            <a:pPr>
              <a:lnSpc>
                <a:spcPct val="110000"/>
              </a:lnSpc>
            </a:pPr>
            <a:r>
              <a:rPr lang="en-US" sz="1200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next Assembly will be in Semarang, Indonesia, in 2022.</a:t>
            </a:r>
          </a:p>
          <a:p>
            <a:pPr>
              <a:lnSpc>
                <a:spcPct val="110000"/>
              </a:lnSpc>
            </a:pPr>
            <a:endParaRPr lang="en-US" sz="1200">
              <a:solidFill>
                <a:srgbClr val="00000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lnSpc>
                <a:spcPct val="110000"/>
              </a:lnSpc>
            </a:pPr>
            <a:r>
              <a:rPr lang="en-US" sz="1200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Assembly offers a truly global experience for all ages. From workshops to tours, exhibitions to cultural performances, service opportunities to games, there is something for everyone!</a:t>
            </a:r>
          </a:p>
          <a:p>
            <a:pPr>
              <a:lnSpc>
                <a:spcPct val="110000"/>
              </a:lnSpc>
            </a:pPr>
            <a:endParaRPr lang="en-US" sz="1200">
              <a:solidFill>
                <a:srgbClr val="00000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lnSpc>
                <a:spcPct val="110000"/>
              </a:lnSpc>
            </a:pPr>
            <a:r>
              <a:rPr lang="en-US" sz="1200" b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Make plans to come</a:t>
            </a:r>
            <a:r>
              <a:rPr lang="en-US" sz="120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200" b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 person or virtually!</a:t>
            </a:r>
            <a:endParaRPr lang="en-US" sz="12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lnSpc>
                <a:spcPct val="110000"/>
              </a:lnSpc>
            </a:pPr>
            <a:r>
              <a:rPr lang="en-US" sz="120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5-10 July 2022</a:t>
            </a:r>
          </a:p>
          <a:p>
            <a:pPr>
              <a:lnSpc>
                <a:spcPct val="110000"/>
              </a:lnSpc>
            </a:pPr>
            <a:r>
              <a:rPr lang="en-US" sz="120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Semarang, Indonesia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2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1066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4267"/>
            </a:lvl1pPr>
            <a:lvl2pPr marL="812810" indent="0" algn="ctr">
              <a:buNone/>
              <a:defRPr sz="3556"/>
            </a:lvl2pPr>
            <a:lvl3pPr marL="1625620" indent="0" algn="ctr">
              <a:buNone/>
              <a:defRPr sz="3200"/>
            </a:lvl3pPr>
            <a:lvl4pPr marL="2438430" indent="0" algn="ctr">
              <a:buNone/>
              <a:defRPr sz="2844"/>
            </a:lvl4pPr>
            <a:lvl5pPr marL="3251241" indent="0" algn="ctr">
              <a:buNone/>
              <a:defRPr sz="2844"/>
            </a:lvl5pPr>
            <a:lvl6pPr marL="4064051" indent="0" algn="ctr">
              <a:buNone/>
              <a:defRPr sz="2844"/>
            </a:lvl6pPr>
            <a:lvl7pPr marL="4876861" indent="0" algn="ctr">
              <a:buNone/>
              <a:defRPr sz="2844"/>
            </a:lvl7pPr>
            <a:lvl8pPr marL="5689671" indent="0" algn="ctr">
              <a:buNone/>
              <a:defRPr sz="2844"/>
            </a:lvl8pPr>
            <a:lvl9pPr marL="6502481" indent="0" algn="ctr">
              <a:buNone/>
              <a:defRPr sz="2844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35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704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012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579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1066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4267">
                <a:solidFill>
                  <a:schemeClr val="tx1">
                    <a:tint val="75000"/>
                  </a:schemeClr>
                </a:solidFill>
              </a:defRPr>
            </a:lvl1pPr>
            <a:lvl2pPr marL="81281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697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82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931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48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203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5689"/>
            </a:lvl1pPr>
            <a:lvl2pPr>
              <a:defRPr sz="4978"/>
            </a:lvl2pPr>
            <a:lvl3pPr>
              <a:defRPr sz="4267"/>
            </a:lvl3pPr>
            <a:lvl4pPr>
              <a:defRPr sz="3556"/>
            </a:lvl4pPr>
            <a:lvl5pPr>
              <a:defRPr sz="3556"/>
            </a:lvl5pPr>
            <a:lvl6pPr>
              <a:defRPr sz="3556"/>
            </a:lvl6pPr>
            <a:lvl7pPr>
              <a:defRPr sz="3556"/>
            </a:lvl7pPr>
            <a:lvl8pPr>
              <a:defRPr sz="3556"/>
            </a:lvl8pPr>
            <a:lvl9pPr>
              <a:defRPr sz="355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631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5689"/>
            </a:lvl1pPr>
            <a:lvl2pPr marL="812810" indent="0">
              <a:buNone/>
              <a:defRPr sz="4978"/>
            </a:lvl2pPr>
            <a:lvl3pPr marL="1625620" indent="0">
              <a:buNone/>
              <a:defRPr sz="4267"/>
            </a:lvl3pPr>
            <a:lvl4pPr marL="2438430" indent="0">
              <a:buNone/>
              <a:defRPr sz="3556"/>
            </a:lvl4pPr>
            <a:lvl5pPr marL="3251241" indent="0">
              <a:buNone/>
              <a:defRPr sz="3556"/>
            </a:lvl5pPr>
            <a:lvl6pPr marL="4064051" indent="0">
              <a:buNone/>
              <a:defRPr sz="3556"/>
            </a:lvl6pPr>
            <a:lvl7pPr marL="4876861" indent="0">
              <a:buNone/>
              <a:defRPr sz="3556"/>
            </a:lvl7pPr>
            <a:lvl8pPr marL="5689671" indent="0">
              <a:buNone/>
              <a:defRPr sz="3556"/>
            </a:lvl8pPr>
            <a:lvl9pPr marL="6502481" indent="0">
              <a:buNone/>
              <a:defRPr sz="3556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019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8280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8/10/relationships/comments" Target="../comments/modernComment_105_BD6A420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mwc-cmm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47C63-7084-6745-BBA5-D35E8D3D63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4841" y="99090"/>
            <a:ext cx="5372132" cy="1646048"/>
          </a:xfrm>
        </p:spPr>
        <p:txBody>
          <a:bodyPr anchor="t">
            <a:normAutofit fontScale="90000"/>
          </a:bodyPr>
          <a:lstStyle/>
          <a:p>
            <a:pPr algn="l"/>
            <a:br>
              <a:rPr lang="en-US" sz="10650"/>
            </a:br>
            <a:r>
              <a:rPr lang="en-US" sz="3000" b="1" spc="123">
                <a:solidFill>
                  <a:srgbClr val="E94473"/>
                </a:solidFill>
                <a:latin typeface="Helvetica Neue"/>
                <a:ea typeface="+mj-lt"/>
                <a:cs typeface="+mj-lt"/>
              </a:rPr>
              <a:t> </a:t>
            </a:r>
            <a:endParaRPr lang="en-US" sz="9600">
              <a:cs typeface="Calibri Ligh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987627-B6FA-2941-9E06-3831E7426E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515" y="1463219"/>
            <a:ext cx="8894518" cy="3625852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/>
            <a:endParaRPr lang="en-US" sz="2400">
              <a:latin typeface="Helvetica Neue"/>
              <a:ea typeface="+mn-lt"/>
              <a:cs typeface="+mn-lt"/>
            </a:endParaRPr>
          </a:p>
          <a:p>
            <a:pPr marL="342900" indent="-342900" algn="l">
              <a:lnSpc>
                <a:spcPct val="100000"/>
              </a:lnSpc>
              <a:buChar char="•"/>
            </a:pPr>
            <a:r>
              <a:rPr lang="fr-FR" sz="2000">
                <a:latin typeface="Helvetica Neue"/>
                <a:ea typeface="+mn-lt"/>
                <a:cs typeface="+mn-lt"/>
              </a:rPr>
              <a:t>L’Assemblée de la CMM en Indonésie accueillera </a:t>
            </a:r>
            <a:r>
              <a:rPr lang="fr-FR" sz="2000" b="1">
                <a:latin typeface="Helvetica Neue"/>
                <a:ea typeface="+mn-lt"/>
                <a:cs typeface="+mn-lt"/>
              </a:rPr>
              <a:t>700 participants</a:t>
            </a:r>
            <a:r>
              <a:rPr lang="fr-FR" sz="2000">
                <a:latin typeface="Helvetica Neue"/>
                <a:ea typeface="+mn-lt"/>
                <a:cs typeface="+mn-lt"/>
              </a:rPr>
              <a:t> sur place à Salatiga et des milliers en ligne. </a:t>
            </a:r>
            <a:endParaRPr lang="en-US" sz="2000">
              <a:latin typeface="Helvetica Neue"/>
              <a:ea typeface="+mn-lt"/>
              <a:cs typeface="+mn-lt"/>
            </a:endParaRPr>
          </a:p>
          <a:p>
            <a:pPr marL="342900" indent="-342900" algn="l">
              <a:lnSpc>
                <a:spcPct val="100000"/>
              </a:lnSpc>
              <a:buChar char="•"/>
            </a:pPr>
            <a:endParaRPr lang="fr-FR" sz="2000">
              <a:latin typeface="Helvetica Neue"/>
              <a:ea typeface="+mn-lt"/>
              <a:cs typeface="+mn-lt"/>
            </a:endParaRPr>
          </a:p>
          <a:p>
            <a:pPr marL="342900" indent="-342900" algn="l">
              <a:lnSpc>
                <a:spcPct val="100000"/>
              </a:lnSpc>
              <a:buChar char="•"/>
            </a:pPr>
            <a:r>
              <a:rPr lang="fr-FR" sz="2000">
                <a:latin typeface="Helvetica Neue"/>
                <a:ea typeface="+mn-lt"/>
                <a:cs typeface="+mn-lt"/>
              </a:rPr>
              <a:t>Les participants en ligne auront l'occasion de vivre et de partager avec les différentes congrégations locales tout au long des </a:t>
            </a:r>
            <a:r>
              <a:rPr lang="fr-FR" sz="2000" b="1">
                <a:latin typeface="Helvetica Neue"/>
                <a:ea typeface="+mn-lt"/>
                <a:cs typeface="+mn-lt"/>
              </a:rPr>
              <a:t>activités</a:t>
            </a:r>
            <a:r>
              <a:rPr lang="fr-FR" sz="2000">
                <a:latin typeface="Helvetica Neue"/>
                <a:ea typeface="+mn-lt"/>
                <a:cs typeface="+mn-lt"/>
              </a:rPr>
              <a:t>, y compris les </a:t>
            </a:r>
            <a:r>
              <a:rPr lang="fr-FR" sz="2000" b="1">
                <a:latin typeface="Helvetica Neue"/>
                <a:ea typeface="+mn-lt"/>
                <a:cs typeface="+mn-lt"/>
              </a:rPr>
              <a:t>sessions plénières hybrides</a:t>
            </a:r>
            <a:r>
              <a:rPr lang="fr-FR" sz="2000">
                <a:latin typeface="Helvetica Neue"/>
                <a:ea typeface="+mn-lt"/>
                <a:cs typeface="+mn-lt"/>
              </a:rPr>
              <a:t>, les </a:t>
            </a:r>
            <a:r>
              <a:rPr lang="fr-FR" sz="2000" b="1">
                <a:latin typeface="Helvetica Neue"/>
                <a:ea typeface="+mn-lt"/>
                <a:cs typeface="+mn-lt"/>
              </a:rPr>
              <a:t>ateliers</a:t>
            </a:r>
            <a:r>
              <a:rPr lang="fr-FR" sz="2000">
                <a:latin typeface="Helvetica Neue"/>
                <a:ea typeface="+mn-lt"/>
                <a:cs typeface="+mn-lt"/>
              </a:rPr>
              <a:t>, une </a:t>
            </a:r>
            <a:r>
              <a:rPr lang="fr-FR" sz="2000" b="1">
                <a:latin typeface="Helvetica Neue"/>
                <a:ea typeface="+mn-lt"/>
                <a:cs typeface="+mn-lt"/>
              </a:rPr>
              <a:t>exposition d'art virtuelle</a:t>
            </a:r>
            <a:r>
              <a:rPr lang="fr-FR" sz="2000">
                <a:latin typeface="Helvetica Neue"/>
                <a:ea typeface="+mn-lt"/>
                <a:cs typeface="+mn-lt"/>
              </a:rPr>
              <a:t>, le </a:t>
            </a:r>
            <a:r>
              <a:rPr lang="fr-FR" sz="2000" b="1">
                <a:latin typeface="Helvetica Neue"/>
                <a:ea typeface="+mn-lt"/>
                <a:cs typeface="+mn-lt"/>
              </a:rPr>
              <a:t>programme pour les jeunes</a:t>
            </a:r>
            <a:r>
              <a:rPr lang="fr-FR" sz="2000">
                <a:latin typeface="Helvetica Neue"/>
                <a:ea typeface="+mn-lt"/>
                <a:cs typeface="+mn-lt"/>
              </a:rPr>
              <a:t>, etc. </a:t>
            </a:r>
            <a:endParaRPr lang="en-US" sz="2000">
              <a:latin typeface="Helvetica Neue"/>
              <a:ea typeface="+mn-lt"/>
              <a:cs typeface="+mn-lt"/>
            </a:endParaRPr>
          </a:p>
          <a:p>
            <a:pPr marL="285750" indent="-285750" algn="l">
              <a:buFont typeface="Symbol"/>
              <a:buChar char="•"/>
            </a:pPr>
            <a:endParaRPr lang="fr-FR" sz="2000">
              <a:ea typeface="+mn-lt"/>
              <a:cs typeface="+mn-lt"/>
            </a:endParaRPr>
          </a:p>
          <a:p>
            <a:pPr algn="l"/>
            <a:endParaRPr lang="en-US" sz="2400">
              <a:latin typeface="Helvetica Neue"/>
              <a:cs typeface="Calibri" panose="020F0502020204030204"/>
            </a:endParaRPr>
          </a:p>
          <a:p>
            <a:pPr algn="l">
              <a:lnSpc>
                <a:spcPct val="100000"/>
              </a:lnSpc>
            </a:pPr>
            <a:br>
              <a:rPr lang="en-US" sz="4250"/>
            </a:br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F8CA0E6-8B13-DA48-9263-9C74B8BBA2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3319272" y="4916362"/>
            <a:ext cx="4807752" cy="125514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22D7B63D-A319-F942-9A63-D0BF0281DE94}"/>
              </a:ext>
            </a:extLst>
          </p:cNvPr>
          <p:cNvSpPr/>
          <p:nvPr/>
        </p:nvSpPr>
        <p:spPr>
          <a:xfrm>
            <a:off x="7105650" y="413358"/>
            <a:ext cx="2041071" cy="133280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400" b="1">
                <a:ea typeface="+mn-lt"/>
                <a:cs typeface="+mn-lt"/>
              </a:rPr>
              <a:t>DATE À RETENIR</a:t>
            </a:r>
            <a:endParaRPr lang="en-US" sz="1400">
              <a:cs typeface="Calibri"/>
            </a:endParaRPr>
          </a:p>
          <a:p>
            <a:pPr algn="ctr"/>
            <a:r>
              <a:rPr lang="en-US" sz="1400">
                <a:ea typeface="+mn-lt"/>
                <a:cs typeface="+mn-lt"/>
              </a:rPr>
              <a:t> 5-10 </a:t>
            </a:r>
            <a:r>
              <a:rPr lang="en-US" sz="1400" err="1">
                <a:ea typeface="+mn-lt"/>
                <a:cs typeface="+mn-lt"/>
              </a:rPr>
              <a:t>juillet</a:t>
            </a:r>
            <a:r>
              <a:rPr lang="en-US" sz="1400">
                <a:ea typeface="+mn-lt"/>
                <a:cs typeface="+mn-lt"/>
              </a:rPr>
              <a:t> 2022</a:t>
            </a:r>
          </a:p>
          <a:p>
            <a:pPr algn="ctr"/>
            <a:r>
              <a:rPr lang="en-US" sz="1400">
                <a:ea typeface="+mn-lt"/>
                <a:cs typeface="+mn-lt"/>
              </a:rPr>
              <a:t> mwc-cmm.org</a:t>
            </a:r>
          </a:p>
          <a:p>
            <a:pPr algn="ctr">
              <a:lnSpc>
                <a:spcPct val="110000"/>
              </a:lnSpc>
            </a:pPr>
            <a:br>
              <a:rPr lang="en-US"/>
            </a:br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9814B62-A755-48BA-A1E7-58D66EE68AF0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-2182144" y="2444725"/>
            <a:ext cx="4574491" cy="105118"/>
          </a:xfrm>
          <a:prstGeom prst="rect">
            <a:avLst/>
          </a:prstGeom>
        </p:spPr>
      </p:pic>
      <p:pic>
        <p:nvPicPr>
          <p:cNvPr id="8" name="Picture 9" descr="Logo&#10;&#10;Description automatically generated">
            <a:extLst>
              <a:ext uri="{FF2B5EF4-FFF2-40B4-BE49-F238E27FC236}">
                <a16:creationId xmlns:a16="http://schemas.microsoft.com/office/drawing/2014/main" id="{8ED899C7-0902-48DE-8635-3F87F57BA5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4205" y="236432"/>
            <a:ext cx="838200" cy="122305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2B82588-F17C-4984-A5BE-D77C8CA452FC}"/>
              </a:ext>
            </a:extLst>
          </p:cNvPr>
          <p:cNvSpPr txBox="1"/>
          <p:nvPr/>
        </p:nvSpPr>
        <p:spPr>
          <a:xfrm>
            <a:off x="1750326" y="210687"/>
            <a:ext cx="5916303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b="1" err="1">
                <a:solidFill>
                  <a:srgbClr val="2C609E"/>
                </a:solidFill>
                <a:latin typeface="Helvetica Neue"/>
              </a:rPr>
              <a:t>Suivre</a:t>
            </a:r>
            <a:r>
              <a:rPr lang="en-US" sz="3200" b="1">
                <a:solidFill>
                  <a:srgbClr val="2C609E"/>
                </a:solidFill>
                <a:latin typeface="Helvetica Neue"/>
              </a:rPr>
              <a:t> Jésus ensemble à travers les </a:t>
            </a:r>
            <a:r>
              <a:rPr lang="en-US" sz="3200" b="1" err="1">
                <a:solidFill>
                  <a:srgbClr val="2C609E"/>
                </a:solidFill>
                <a:latin typeface="Helvetica Neue"/>
              </a:rPr>
              <a:t>frontières</a:t>
            </a:r>
            <a:r>
              <a:rPr lang="en-US" sz="3200">
                <a:latin typeface="Helvetica Neue"/>
                <a:ea typeface="Helvetica Neue"/>
                <a:cs typeface="Helvetica Neue"/>
              </a:rPr>
              <a:t>​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776674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43E7AB-C120-4135-A564-06E4D22F52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1118391"/>
            <a:ext cx="8297322" cy="3405475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fr-FR" sz="2000">
                <a:latin typeface="Helvetica Neue"/>
                <a:ea typeface="+mn-lt"/>
                <a:cs typeface="+mn-lt"/>
              </a:rPr>
              <a:t>La ville hôte sera </a:t>
            </a:r>
            <a:r>
              <a:rPr lang="fr-FR" sz="2000" b="1">
                <a:latin typeface="Helvetica Neue"/>
                <a:ea typeface="+mn-lt"/>
                <a:cs typeface="+mn-lt"/>
              </a:rPr>
              <a:t>Salatiga </a:t>
            </a:r>
            <a:r>
              <a:rPr lang="fr-FR" sz="2000">
                <a:latin typeface="Helvetica Neue"/>
                <a:ea typeface="+mn-lt"/>
                <a:cs typeface="+mn-lt"/>
              </a:rPr>
              <a:t>et le </a:t>
            </a:r>
            <a:r>
              <a:rPr lang="fr-FR" sz="2000" b="1">
                <a:latin typeface="Helvetica Neue"/>
                <a:ea typeface="+mn-lt"/>
                <a:cs typeface="+mn-lt"/>
              </a:rPr>
              <a:t>Séminaire </a:t>
            </a:r>
            <a:r>
              <a:rPr lang="fr-FR" sz="2000" b="1" err="1">
                <a:latin typeface="Helvetica Neue"/>
                <a:ea typeface="+mn-lt"/>
                <a:cs typeface="+mn-lt"/>
              </a:rPr>
              <a:t>Sangkakala</a:t>
            </a:r>
            <a:r>
              <a:rPr lang="fr-FR" sz="2000" b="1">
                <a:latin typeface="Helvetica Neue"/>
                <a:ea typeface="+mn-lt"/>
                <a:cs typeface="+mn-lt"/>
              </a:rPr>
              <a:t> (STT) </a:t>
            </a:r>
            <a:r>
              <a:rPr lang="fr-FR" sz="2000">
                <a:latin typeface="Helvetica Neue"/>
                <a:ea typeface="+mn-lt"/>
                <a:cs typeface="+mn-lt"/>
              </a:rPr>
              <a:t>accueillera les sessions plénières. </a:t>
            </a:r>
            <a:endParaRPr lang="en-US" sz="2400">
              <a:latin typeface="Helvetica Neue"/>
              <a:ea typeface="+mn-lt"/>
              <a:cs typeface="+mn-lt"/>
            </a:endParaRPr>
          </a:p>
          <a:p>
            <a:pPr>
              <a:lnSpc>
                <a:spcPct val="100000"/>
              </a:lnSpc>
            </a:pPr>
            <a:endParaRPr lang="fr-FR" sz="2000">
              <a:latin typeface="Helvetica Neue"/>
              <a:ea typeface="+mn-lt"/>
              <a:cs typeface="+mn-lt"/>
            </a:endParaRPr>
          </a:p>
          <a:p>
            <a:pPr>
              <a:lnSpc>
                <a:spcPct val="100000"/>
              </a:lnSpc>
            </a:pPr>
            <a:r>
              <a:rPr lang="fr-FR" sz="2000">
                <a:latin typeface="Helvetica Neue"/>
                <a:ea typeface="+mn-lt"/>
                <a:cs typeface="+mn-lt"/>
              </a:rPr>
              <a:t>Nous disposerons également de </a:t>
            </a:r>
            <a:r>
              <a:rPr lang="fr-FR" sz="2000" b="1">
                <a:latin typeface="Helvetica Neue"/>
                <a:ea typeface="+mn-lt"/>
                <a:cs typeface="+mn-lt"/>
              </a:rPr>
              <a:t>lieux de réunion “satellites</a:t>
            </a:r>
            <a:r>
              <a:rPr lang="fr-FR" sz="2000" b="1">
                <a:ea typeface="+mn-lt"/>
                <a:cs typeface="+mn-lt"/>
              </a:rPr>
              <a:t>”</a:t>
            </a:r>
            <a:r>
              <a:rPr lang="fr-FR" sz="2000" b="1">
                <a:latin typeface="Helvetica Neue"/>
                <a:ea typeface="+mn-lt"/>
                <a:cs typeface="+mn-lt"/>
              </a:rPr>
              <a:t> </a:t>
            </a:r>
            <a:r>
              <a:rPr lang="fr-FR" sz="2000">
                <a:latin typeface="Helvetica Neue"/>
                <a:ea typeface="+mn-lt"/>
                <a:cs typeface="+mn-lt"/>
              </a:rPr>
              <a:t>dans quatre congrégations locales, d'où seront diffusés en direct nos orateurs du soir, tandis que la chorale internationale chantera avec nous au STT</a:t>
            </a:r>
            <a:r>
              <a:rPr lang="fr-FR" sz="2400">
                <a:latin typeface="Helvetica Neue"/>
                <a:ea typeface="+mn-lt"/>
                <a:cs typeface="+mn-lt"/>
              </a:rPr>
              <a:t>.</a:t>
            </a:r>
            <a:endParaRPr lang="en-US" sz="2400">
              <a:latin typeface="Helvetica Neue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010C8F4-00A8-4C63-9706-4EE22BCA23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706701" y="4807505"/>
            <a:ext cx="7730566" cy="201714"/>
          </a:xfrm>
          <a:prstGeom prst="rect">
            <a:avLst/>
          </a:prstGeom>
        </p:spPr>
      </p:pic>
      <p:pic>
        <p:nvPicPr>
          <p:cNvPr id="7" name="Picture 9" descr="Logo&#10;&#10;Description automatically generated">
            <a:extLst>
              <a:ext uri="{FF2B5EF4-FFF2-40B4-BE49-F238E27FC236}">
                <a16:creationId xmlns:a16="http://schemas.microsoft.com/office/drawing/2014/main" id="{932897F1-4AB8-47EA-83F2-BB6DD9B8A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248" y="3442276"/>
            <a:ext cx="838200" cy="122305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0C43B72-C433-42FF-A5C2-579F7C2C7747}"/>
              </a:ext>
            </a:extLst>
          </p:cNvPr>
          <p:cNvSpPr txBox="1"/>
          <p:nvPr/>
        </p:nvSpPr>
        <p:spPr>
          <a:xfrm>
            <a:off x="6732815" y="133350"/>
            <a:ext cx="274320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>
                <a:cs typeface="Segoe UI"/>
              </a:rPr>
              <a:t>DATE À RETENIR</a:t>
            </a:r>
            <a:r>
              <a:rPr lang="en-US">
                <a:cs typeface="Segoe UI"/>
              </a:rPr>
              <a:t>​</a:t>
            </a:r>
          </a:p>
          <a:p>
            <a:pPr algn="ctr"/>
            <a:r>
              <a:rPr lang="en-US">
                <a:cs typeface="Segoe UI"/>
              </a:rPr>
              <a:t> 5-10 juillet 2022​</a:t>
            </a:r>
          </a:p>
          <a:p>
            <a:pPr algn="ctr"/>
            <a:r>
              <a:rPr lang="en-US">
                <a:cs typeface="Segoe UI"/>
              </a:rPr>
              <a:t> mwc-cmm.org</a:t>
            </a:r>
          </a:p>
        </p:txBody>
      </p:sp>
    </p:spTree>
    <p:extLst>
      <p:ext uri="{BB962C8B-B14F-4D97-AF65-F5344CB8AC3E}">
        <p14:creationId xmlns:p14="http://schemas.microsoft.com/office/powerpoint/2010/main" val="1424235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1050D-567B-4873-8014-D3FFDE6F6E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467" y="1380028"/>
            <a:ext cx="8645791" cy="3252695"/>
          </a:xfrm>
        </p:spPr>
        <p:txBody>
          <a:bodyPr vert="horz" lIns="91440" tIns="45720" rIns="91440" bIns="45720" rtlCol="0" anchor="t">
            <a:normAutofit fontScale="3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endParaRPr lang="fr-FR" sz="6200">
              <a:latin typeface="Helvetica Neue"/>
              <a:ea typeface="+mn-lt"/>
              <a:cs typeface="+mn-lt"/>
            </a:endParaRPr>
          </a:p>
          <a:p>
            <a:pPr>
              <a:lnSpc>
                <a:spcPct val="120000"/>
              </a:lnSpc>
              <a:buFont typeface="Wingdings" panose="020B0604020202020204" pitchFamily="34" charset="0"/>
              <a:buChar char="v"/>
            </a:pPr>
            <a:r>
              <a:rPr lang="fr-FR" sz="6200">
                <a:latin typeface="Helvetica Neue"/>
                <a:ea typeface="+mn-lt"/>
                <a:cs typeface="+mn-lt"/>
              </a:rPr>
              <a:t>De nos jours, il y a...</a:t>
            </a:r>
            <a:endParaRPr lang="en-US" sz="6200">
              <a:latin typeface="Helvetica Neue"/>
              <a:ea typeface="+mn-lt"/>
              <a:cs typeface="+mn-lt"/>
            </a:endParaRPr>
          </a:p>
          <a:p>
            <a:pPr>
              <a:lnSpc>
                <a:spcPct val="120000"/>
              </a:lnSpc>
            </a:pPr>
            <a:r>
              <a:rPr lang="fr-FR" sz="6200">
                <a:latin typeface="Helvetica Neue"/>
                <a:ea typeface="+mn-lt"/>
                <a:cs typeface="+mn-lt"/>
              </a:rPr>
              <a:t>environ 108 000 mennonites en Indonésie.</a:t>
            </a:r>
            <a:endParaRPr lang="en-US" sz="6200">
              <a:latin typeface="Helvetica Neue"/>
              <a:ea typeface="+mn-lt"/>
              <a:cs typeface="+mn-lt"/>
            </a:endParaRPr>
          </a:p>
          <a:p>
            <a:pPr>
              <a:lnSpc>
                <a:spcPct val="120000"/>
              </a:lnSpc>
            </a:pPr>
            <a:r>
              <a:rPr lang="fr-FR" sz="6200">
                <a:latin typeface="Helvetica Neue"/>
                <a:ea typeface="+mn-lt"/>
                <a:cs typeface="+mn-lt"/>
              </a:rPr>
              <a:t>répartis dans plus de 582 Assemblées Mennonites. </a:t>
            </a:r>
            <a:endParaRPr lang="en-US" sz="6200">
              <a:latin typeface="Helvetica Neue"/>
              <a:ea typeface="+mn-lt"/>
              <a:cs typeface="+mn-lt"/>
            </a:endParaRPr>
          </a:p>
          <a:p>
            <a:pPr>
              <a:lnSpc>
                <a:spcPct val="120000"/>
              </a:lnSpc>
            </a:pPr>
            <a:r>
              <a:rPr lang="fr-FR" sz="6200">
                <a:latin typeface="Helvetica Neue"/>
                <a:ea typeface="+mn-lt"/>
                <a:cs typeface="+mn-lt"/>
              </a:rPr>
              <a:t>qui sont affiliées à l’une des trois unions d'églises ou synodes : </a:t>
            </a:r>
            <a:br>
              <a:rPr lang="fr-FR" sz="6200">
                <a:latin typeface="Helvetica Neue"/>
                <a:ea typeface="+mn-lt"/>
                <a:cs typeface="+mn-lt"/>
              </a:rPr>
            </a:br>
            <a:r>
              <a:rPr lang="fr-FR" sz="6200">
                <a:latin typeface="Helvetica Neue"/>
                <a:ea typeface="+mn-lt"/>
                <a:cs typeface="+mn-lt"/>
              </a:rPr>
              <a:t>GITJ, GKMI et JKI. </a:t>
            </a:r>
            <a:endParaRPr lang="en-US" sz="6200">
              <a:latin typeface="Helvetica Neue"/>
              <a:ea typeface="+mn-lt"/>
              <a:cs typeface="+mn-lt"/>
            </a:endParaRPr>
          </a:p>
          <a:p>
            <a:pPr>
              <a:lnSpc>
                <a:spcPct val="110000"/>
              </a:lnSpc>
            </a:pPr>
            <a:endParaRPr lang="en-US">
              <a:latin typeface="Calibri" panose="020F0502020204030204"/>
              <a:cs typeface="Calibri" panose="020F0502020204030204"/>
            </a:endParaRPr>
          </a:p>
          <a:p>
            <a:pPr marL="0" indent="0">
              <a:lnSpc>
                <a:spcPct val="100000"/>
              </a:lnSpc>
              <a:buNone/>
            </a:pPr>
            <a:br>
              <a:rPr lang="en-US"/>
            </a:br>
            <a:endParaRPr lang="en-US"/>
          </a:p>
          <a:p>
            <a:pPr marL="285750" indent="-285750">
              <a:buFont typeface="Arial,Sans-Serif" panose="020B0604020202020204" pitchFamily="34" charset="0"/>
            </a:pPr>
            <a:endParaRPr lang="en-US">
              <a:ea typeface="+mn-lt"/>
              <a:cs typeface="+mn-lt"/>
            </a:endParaRPr>
          </a:p>
          <a:p>
            <a:endParaRPr lang="en-US">
              <a:cs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D56AC7B-75FC-40F3-AA19-9E3F5E0E7F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1899227" y="4635494"/>
            <a:ext cx="5095683" cy="134239"/>
          </a:xfrm>
          <a:prstGeom prst="rect">
            <a:avLst/>
          </a:prstGeom>
        </p:spPr>
      </p:pic>
      <p:pic>
        <p:nvPicPr>
          <p:cNvPr id="7" name="Picture 9" descr="Logo&#10;&#10;Description automatically generated">
            <a:extLst>
              <a:ext uri="{FF2B5EF4-FFF2-40B4-BE49-F238E27FC236}">
                <a16:creationId xmlns:a16="http://schemas.microsoft.com/office/drawing/2014/main" id="{4EEFC0E7-6655-4924-A5DB-EAC0CEC8E7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6748" y="312632"/>
            <a:ext cx="838200" cy="122305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914853F-EE18-4CFF-8CA4-7DAA8EEABCB6}"/>
              </a:ext>
            </a:extLst>
          </p:cNvPr>
          <p:cNvSpPr txBox="1"/>
          <p:nvPr/>
        </p:nvSpPr>
        <p:spPr>
          <a:xfrm>
            <a:off x="547617" y="108329"/>
            <a:ext cx="7170192" cy="13542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 </a:t>
            </a:r>
            <a:r>
              <a:rPr lang="en-US" sz="3200" b="1" err="1">
                <a:solidFill>
                  <a:srgbClr val="2C609E"/>
                </a:solidFill>
                <a:latin typeface="Helvetica Neue"/>
              </a:rPr>
              <a:t>Accueillir</a:t>
            </a:r>
            <a:r>
              <a:rPr lang="en-US" sz="3200" b="1">
                <a:solidFill>
                  <a:srgbClr val="2C609E"/>
                </a:solidFill>
                <a:latin typeface="Helvetica Neue"/>
              </a:rPr>
              <a:t> la </a:t>
            </a:r>
            <a:r>
              <a:rPr lang="en-US" sz="3200" b="1" err="1">
                <a:solidFill>
                  <a:srgbClr val="2C609E"/>
                </a:solidFill>
                <a:latin typeface="Helvetica Neue"/>
              </a:rPr>
              <a:t>famille</a:t>
            </a:r>
            <a:r>
              <a:rPr lang="en-US" sz="3200" b="1">
                <a:solidFill>
                  <a:srgbClr val="2C609E"/>
                </a:solidFill>
                <a:latin typeface="Helvetica Neue"/>
              </a:rPr>
              <a:t> </a:t>
            </a:r>
            <a:r>
              <a:rPr lang="en-US" sz="3200" b="1" err="1">
                <a:solidFill>
                  <a:srgbClr val="2C609E"/>
                </a:solidFill>
                <a:latin typeface="Helvetica Neue"/>
              </a:rPr>
              <a:t>Anabaptiste</a:t>
            </a:r>
            <a:r>
              <a:rPr lang="en-US" sz="3200" b="1">
                <a:solidFill>
                  <a:srgbClr val="2C609E"/>
                </a:solidFill>
                <a:latin typeface="Helvetica Neue"/>
              </a:rPr>
              <a:t>, à la </a:t>
            </a:r>
            <a:r>
              <a:rPr lang="en-US" sz="3200" b="1" err="1">
                <a:solidFill>
                  <a:srgbClr val="2C609E"/>
                </a:solidFill>
                <a:latin typeface="Helvetica Neue"/>
              </a:rPr>
              <a:t>fois</a:t>
            </a:r>
            <a:r>
              <a:rPr lang="en-US" sz="3200" b="1">
                <a:solidFill>
                  <a:srgbClr val="2C609E"/>
                </a:solidFill>
                <a:latin typeface="Helvetica Neue"/>
              </a:rPr>
              <a:t> </a:t>
            </a:r>
            <a:r>
              <a:rPr lang="en-US" sz="3200" b="1" err="1">
                <a:solidFill>
                  <a:srgbClr val="2C609E"/>
                </a:solidFill>
                <a:latin typeface="Helvetica Neue"/>
              </a:rPr>
              <a:t>en</a:t>
            </a:r>
            <a:r>
              <a:rPr lang="en-US" sz="3200" b="1">
                <a:solidFill>
                  <a:srgbClr val="2C609E"/>
                </a:solidFill>
                <a:latin typeface="Helvetica Neue"/>
              </a:rPr>
              <a:t> </a:t>
            </a:r>
            <a:r>
              <a:rPr lang="en-US" sz="3200" b="1" err="1">
                <a:solidFill>
                  <a:srgbClr val="2C609E"/>
                </a:solidFill>
                <a:latin typeface="Helvetica Neue"/>
              </a:rPr>
              <a:t>ligne</a:t>
            </a:r>
            <a:r>
              <a:rPr lang="en-US" sz="3200" b="1">
                <a:solidFill>
                  <a:srgbClr val="2C609E"/>
                </a:solidFill>
                <a:latin typeface="Helvetica Neue"/>
              </a:rPr>
              <a:t> et sur place </a:t>
            </a:r>
            <a:endParaRPr lang="en-US" sz="3200">
              <a:ea typeface="+mn-lt"/>
              <a:cs typeface="+mn-lt"/>
            </a:endParaRPr>
          </a:p>
          <a:p>
            <a:pPr algn="l"/>
            <a:endParaRPr lang="en-US"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AA74FCF-F62F-47B2-9DAA-AF8E082F91C4}"/>
              </a:ext>
            </a:extLst>
          </p:cNvPr>
          <p:cNvSpPr txBox="1"/>
          <p:nvPr/>
        </p:nvSpPr>
        <p:spPr>
          <a:xfrm>
            <a:off x="6714699" y="3707926"/>
            <a:ext cx="274320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>
                <a:ea typeface="+mn-lt"/>
                <a:cs typeface="+mn-lt"/>
              </a:rPr>
              <a:t>DATE À RETENIR</a:t>
            </a:r>
            <a:endParaRPr lang="en-US">
              <a:ea typeface="+mn-lt"/>
              <a:cs typeface="+mn-lt"/>
            </a:endParaRPr>
          </a:p>
          <a:p>
            <a:pPr algn="ctr"/>
            <a:r>
              <a:rPr lang="en-US">
                <a:ea typeface="+mn-lt"/>
                <a:cs typeface="+mn-lt"/>
              </a:rPr>
              <a:t> 5-10 </a:t>
            </a:r>
            <a:r>
              <a:rPr lang="en-US" err="1">
                <a:ea typeface="+mn-lt"/>
                <a:cs typeface="+mn-lt"/>
              </a:rPr>
              <a:t>juillet</a:t>
            </a:r>
            <a:r>
              <a:rPr lang="en-US">
                <a:ea typeface="+mn-lt"/>
                <a:cs typeface="+mn-lt"/>
              </a:rPr>
              <a:t> 2022</a:t>
            </a:r>
          </a:p>
          <a:p>
            <a:pPr algn="ctr"/>
            <a:r>
              <a:rPr lang="en-US">
                <a:ea typeface="+mn-lt"/>
                <a:cs typeface="+mn-lt"/>
              </a:rPr>
              <a:t> mwc-cmm.org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57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3594581-70A7-4706-95ED-D5AA9B1DD37C}"/>
              </a:ext>
            </a:extLst>
          </p:cNvPr>
          <p:cNvSpPr txBox="1"/>
          <p:nvPr/>
        </p:nvSpPr>
        <p:spPr>
          <a:xfrm>
            <a:off x="3412794" y="1422782"/>
            <a:ext cx="3644292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err="1">
                <a:solidFill>
                  <a:srgbClr val="E94473"/>
                </a:solidFill>
                <a:latin typeface="Helvetica Neue"/>
                <a:ea typeface="+mn-lt"/>
                <a:cs typeface="+mn-lt"/>
              </a:rPr>
              <a:t>Inscrivez-vous</a:t>
            </a:r>
            <a:endParaRPr lang="en-US" err="1"/>
          </a:p>
          <a:p>
            <a:pPr algn="ctr"/>
            <a:r>
              <a:rPr lang="en-US" sz="2000" b="1">
                <a:solidFill>
                  <a:srgbClr val="E94473"/>
                </a:solidFill>
                <a:latin typeface="Helvetica Neue"/>
                <a:ea typeface="+mn-lt"/>
                <a:cs typeface="+mn-lt"/>
              </a:rPr>
              <a:t> </a:t>
            </a:r>
            <a:r>
              <a:rPr lang="en-US" sz="2000" b="1" err="1">
                <a:solidFill>
                  <a:srgbClr val="E94473"/>
                </a:solidFill>
                <a:latin typeface="Helvetica Neue"/>
                <a:ea typeface="+mn-lt"/>
                <a:cs typeface="+mn-lt"/>
              </a:rPr>
              <a:t>maintenant</a:t>
            </a:r>
            <a:r>
              <a:rPr lang="en-US" sz="2000" b="1">
                <a:solidFill>
                  <a:srgbClr val="E94473"/>
                </a:solidFill>
                <a:latin typeface="Helvetica Neue"/>
                <a:ea typeface="+mn-lt"/>
                <a:cs typeface="+mn-lt"/>
              </a:rPr>
              <a:t> !</a:t>
            </a:r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A573D5-4D24-46AE-B402-D4A77D34657B}"/>
              </a:ext>
            </a:extLst>
          </p:cNvPr>
          <p:cNvSpPr txBox="1"/>
          <p:nvPr/>
        </p:nvSpPr>
        <p:spPr>
          <a:xfrm>
            <a:off x="2093286" y="3603648"/>
            <a:ext cx="2035856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600" b="1">
                <a:solidFill>
                  <a:srgbClr val="2C609E"/>
                </a:solidFill>
                <a:ea typeface="+mn-lt"/>
                <a:cs typeface="+mn-lt"/>
              </a:rPr>
              <a:t>DATE À RETENIR</a:t>
            </a:r>
            <a:endParaRPr lang="fr-FR" sz="1600">
              <a:solidFill>
                <a:srgbClr val="2C609E"/>
              </a:solidFill>
              <a:ea typeface="+mn-lt"/>
              <a:cs typeface="+mn-lt"/>
            </a:endParaRPr>
          </a:p>
          <a:p>
            <a:pPr algn="ctr"/>
            <a:r>
              <a:rPr lang="fr-FR" sz="1600">
                <a:solidFill>
                  <a:srgbClr val="2C609E"/>
                </a:solidFill>
                <a:ea typeface="+mn-lt"/>
                <a:cs typeface="+mn-lt"/>
              </a:rPr>
              <a:t> </a:t>
            </a:r>
            <a:r>
              <a:rPr lang="fr-FR" sz="1400">
                <a:solidFill>
                  <a:srgbClr val="2C609E"/>
                </a:solidFill>
                <a:ea typeface="+mn-lt"/>
                <a:cs typeface="+mn-lt"/>
              </a:rPr>
              <a:t>5-10 juillet 2022</a:t>
            </a:r>
          </a:p>
          <a:p>
            <a:pPr algn="ctr"/>
            <a:endParaRPr lang="fr-FR" sz="1600">
              <a:ea typeface="+mn-lt"/>
              <a:cs typeface="+mn-lt"/>
            </a:endParaRPr>
          </a:p>
          <a:p>
            <a:pPr algn="ctr"/>
            <a:endParaRPr lang="fr-FR" sz="1600" b="1">
              <a:latin typeface="Helvetica Neue"/>
              <a:cs typeface="Segoe UI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FC8CCB72-C652-4161-A4A0-BF5B26F725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2490308" y="2971660"/>
            <a:ext cx="3188841" cy="8811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709E8E7A-0C8C-4C1A-8323-B29CB4A53DB4}"/>
              </a:ext>
            </a:extLst>
          </p:cNvPr>
          <p:cNvSpPr txBox="1"/>
          <p:nvPr/>
        </p:nvSpPr>
        <p:spPr>
          <a:xfrm>
            <a:off x="4329751" y="3789607"/>
            <a:ext cx="3373458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Helvetica Neue"/>
                <a:ea typeface="+mn-lt"/>
                <a:cs typeface="+mn-lt"/>
              </a:rPr>
              <a:t>Plus </a:t>
            </a:r>
            <a:r>
              <a:rPr lang="en-US" sz="1600" err="1">
                <a:latin typeface="Helvetica Neue"/>
                <a:ea typeface="+mn-lt"/>
                <a:cs typeface="+mn-lt"/>
              </a:rPr>
              <a:t>d’information</a:t>
            </a:r>
            <a:r>
              <a:rPr lang="en-US" sz="1600">
                <a:latin typeface="Helvetica Neue"/>
              </a:rPr>
              <a:t>:</a:t>
            </a:r>
            <a:endParaRPr lang="en-US" sz="2400">
              <a:latin typeface="Calibri" panose="020F0502020204030204"/>
              <a:cs typeface="Calibri"/>
            </a:endParaRPr>
          </a:p>
          <a:p>
            <a:r>
              <a:rPr lang="en-US" sz="1600">
                <a:latin typeface="Helvetica Neue"/>
              </a:rPr>
              <a:t>    </a:t>
            </a:r>
            <a:r>
              <a:rPr lang="en-US" sz="1600">
                <a:latin typeface="Helvetica Neue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mwc-cmm.org</a:t>
            </a:r>
            <a:r>
              <a:rPr lang="en-US" sz="2400">
                <a:latin typeface="Helvetica Neue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​​</a:t>
            </a:r>
            <a:endParaRPr lang="en-US" sz="2400">
              <a:cs typeface="Calibri"/>
            </a:endParaRPr>
          </a:p>
        </p:txBody>
      </p:sp>
      <p:pic>
        <p:nvPicPr>
          <p:cNvPr id="2" name="Picture 9" descr="Logo&#10;&#10;Description automatically generated">
            <a:extLst>
              <a:ext uri="{FF2B5EF4-FFF2-40B4-BE49-F238E27FC236}">
                <a16:creationId xmlns:a16="http://schemas.microsoft.com/office/drawing/2014/main" id="{7AB38D36-99CF-4FA3-92A1-35E2FD04216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67825" y="1586624"/>
            <a:ext cx="1132114" cy="1653036"/>
          </a:xfrm>
          <a:prstGeom prst="rect">
            <a:avLst/>
          </a:prstGeom>
        </p:spPr>
      </p:pic>
      <p:pic>
        <p:nvPicPr>
          <p:cNvPr id="3" name="Picture 3" descr="Qr code&#10;&#10;Description automatically generated">
            <a:extLst>
              <a:ext uri="{FF2B5EF4-FFF2-40B4-BE49-F238E27FC236}">
                <a16:creationId xmlns:a16="http://schemas.microsoft.com/office/drawing/2014/main" id="{7ED8BF2F-99DB-454F-B507-1A12BA909E3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90624" y="2216903"/>
            <a:ext cx="1484788" cy="1484788"/>
          </a:xfrm>
          <a:prstGeom prst="rect">
            <a:avLst/>
          </a:prstGeom>
          <a:ln>
            <a:solidFill>
              <a:srgbClr val="E94473"/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238F51E-F54A-4C2D-952A-F7C88A76EC68}"/>
              </a:ext>
            </a:extLst>
          </p:cNvPr>
          <p:cNvSpPr txBox="1"/>
          <p:nvPr/>
        </p:nvSpPr>
        <p:spPr>
          <a:xfrm>
            <a:off x="446315" y="204106"/>
            <a:ext cx="8414656" cy="163121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2000">
                <a:latin typeface="Helvetica Neue"/>
                <a:ea typeface="+mn-lt"/>
                <a:cs typeface="+mn-lt"/>
              </a:rPr>
              <a:t>Veuillez-vous inscrire rapidement !</a:t>
            </a:r>
          </a:p>
          <a:p>
            <a:r>
              <a:rPr lang="fr-FR" sz="2000">
                <a:latin typeface="Helvetica Neue"/>
                <a:ea typeface="+mn-lt"/>
                <a:cs typeface="+mn-lt"/>
              </a:rPr>
              <a:t>Soyez sûr de pouvoir célébrer Indonésie 2022 en ligne et/ou sur place. </a:t>
            </a:r>
          </a:p>
          <a:p>
            <a:r>
              <a:rPr lang="fr-FR" sz="2000">
                <a:latin typeface="Helvetica Neue"/>
                <a:ea typeface="+mn-lt"/>
                <a:cs typeface="+mn-lt"/>
              </a:rPr>
              <a:t>Il est possible de vous inscrire dès maintenant pour participer à la conférence.</a:t>
            </a:r>
          </a:p>
          <a:p>
            <a:endParaRPr lang="fr-FR" sz="2000">
              <a:latin typeface="Helvetica Neue"/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77857542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63CC32F27B2D44CA876430F9F6444D7" ma:contentTypeVersion="13" ma:contentTypeDescription="Crear nuevo documento." ma:contentTypeScope="" ma:versionID="9405fad77538947ff9e1ea33e1c9b74a">
  <xsd:schema xmlns:xsd="http://www.w3.org/2001/XMLSchema" xmlns:xs="http://www.w3.org/2001/XMLSchema" xmlns:p="http://schemas.microsoft.com/office/2006/metadata/properties" xmlns:ns2="431e54ff-5d79-417f-bf53-98af60e5d6f6" xmlns:ns3="fd3522b1-4109-44dd-bfcd-33c116bcfe1b" targetNamespace="http://schemas.microsoft.com/office/2006/metadata/properties" ma:root="true" ma:fieldsID="61fda0fa42a6b7d0c9c2040c6908f99a" ns2:_="" ns3:_="">
    <xsd:import namespace="431e54ff-5d79-417f-bf53-98af60e5d6f6"/>
    <xsd:import namespace="fd3522b1-4109-44dd-bfcd-33c116bcfe1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1e54ff-5d79-417f-bf53-98af60e5d6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3522b1-4109-44dd-bfcd-33c116bcfe1b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43A69BA-3DC3-48CC-8FCD-FB6EA03A10A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3F3DEAD-B439-4DCC-9829-B9DEDE9CD157}">
  <ds:schemaRefs>
    <ds:schemaRef ds:uri="431e54ff-5d79-417f-bf53-98af60e5d6f6"/>
    <ds:schemaRef ds:uri="fd3522b1-4109-44dd-bfcd-33c116bcfe1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C3CCAF8-8E17-457E-90B9-C96637358A2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On-screen Show (16:9)</PresentationFormat>
  <Slides>4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  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global community of faith - reunited</dc:title>
  <dc:creator>Elina Ciptadi</dc:creator>
  <cp:revision>1</cp:revision>
  <dcterms:created xsi:type="dcterms:W3CDTF">2021-07-02T03:49:48Z</dcterms:created>
  <dcterms:modified xsi:type="dcterms:W3CDTF">2022-03-15T17:04:19Z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0x010100463CC32F27B2D44CA876430F9F6444D7</vt:lpwstr>
  </property>
</Properties>
</file>